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3" r:id="rId9"/>
    <p:sldId id="276" r:id="rId10"/>
    <p:sldId id="277" r:id="rId11"/>
    <p:sldId id="278" r:id="rId12"/>
    <p:sldId id="279" r:id="rId13"/>
    <p:sldId id="280" r:id="rId14"/>
    <p:sldId id="281" r:id="rId15"/>
    <p:sldId id="282" r:id="rId16"/>
    <p:sldId id="283" r:id="rId17"/>
    <p:sldId id="284" r:id="rId18"/>
    <p:sldId id="285" r:id="rId19"/>
    <p:sldId id="286" r:id="rId20"/>
    <p:sldId id="262" r:id="rId21"/>
    <p:sldId id="274" r:id="rId22"/>
    <p:sldId id="275" r:id="rId23"/>
  </p:sldIdLst>
  <p:sldSz cx="18288000" cy="10287000"/>
  <p:notesSz cx="6858000" cy="9144000"/>
  <p:embeddedFontLst>
    <p:embeddedFont>
      <p:font typeface="Abadi" panose="020B0604020104020204" pitchFamily="34" charset="0"/>
      <p:regular r:id="rId24"/>
    </p:embeddedFont>
    <p:embeddedFont>
      <p:font typeface="Arial Black" panose="020B0A04020102020204" pitchFamily="34" charset="0"/>
      <p:bold r:id="rId25"/>
    </p:embeddedFont>
    <p:embeddedFont>
      <p:font typeface="Gotham" panose="020B0604020202020204" charset="0"/>
      <p:regular r:id="rId26"/>
    </p:embeddedFont>
    <p:embeddedFont>
      <p:font typeface="Gotham Bold" panose="020B0604020202020204" charset="0"/>
      <p:regular r:id="rId27"/>
    </p:embeddedFont>
    <p:embeddedFont>
      <p:font typeface="Poppins" panose="00000500000000000000" pitchFamily="2"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Black" panose="020B0A02040204020203" pitchFamily="34" charset="0"/>
      <p:bold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220"/>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229" autoAdjust="0"/>
  </p:normalViewPr>
  <p:slideViewPr>
    <p:cSldViewPr>
      <p:cViewPr varScale="1">
        <p:scale>
          <a:sx n="47" d="100"/>
          <a:sy n="47" d="100"/>
        </p:scale>
        <p:origin x="113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1501640" y="4293509"/>
            <a:ext cx="13935428" cy="1732573"/>
          </a:xfrm>
          <a:prstGeom prst="rect">
            <a:avLst/>
          </a:prstGeom>
        </p:spPr>
        <p:txBody>
          <a:bodyPr wrap="square" lIns="0" tIns="0" rIns="0" bIns="0" rtlCol="0" anchor="t">
            <a:spAutoFit/>
          </a:bodyPr>
          <a:lstStyle/>
          <a:p>
            <a:pPr algn="ctr">
              <a:lnSpc>
                <a:spcPts val="14127"/>
              </a:lnSpc>
              <a:spcBef>
                <a:spcPct val="0"/>
              </a:spcBef>
            </a:pPr>
            <a:r>
              <a:rPr lang="en-US" sz="10090" spc="1412" dirty="0">
                <a:solidFill>
                  <a:srgbClr val="191919"/>
                </a:solidFill>
                <a:latin typeface="Gotham Bold"/>
              </a:rPr>
              <a:t>THINKSMARTER</a:t>
            </a:r>
          </a:p>
        </p:txBody>
      </p:sp>
      <p:sp>
        <p:nvSpPr>
          <p:cNvPr id="17" name="TextBox 17"/>
          <p:cNvSpPr txBox="1"/>
          <p:nvPr/>
        </p:nvSpPr>
        <p:spPr>
          <a:xfrm>
            <a:off x="6068500" y="8661165"/>
            <a:ext cx="6151000" cy="368300"/>
          </a:xfrm>
          <a:prstGeom prst="rect">
            <a:avLst/>
          </a:prstGeom>
        </p:spPr>
        <p:txBody>
          <a:bodyPr lIns="0" tIns="0" rIns="0" bIns="0" rtlCol="0" anchor="t">
            <a:spAutoFit/>
          </a:bodyPr>
          <a:lstStyle/>
          <a:p>
            <a:pPr algn="ctr">
              <a:lnSpc>
                <a:spcPts val="2800"/>
              </a:lnSpc>
              <a:spcBef>
                <a:spcPct val="0"/>
              </a:spcBef>
            </a:pPr>
            <a:r>
              <a:rPr lang="en-US" sz="2000" spc="1224">
                <a:solidFill>
                  <a:srgbClr val="191919"/>
                </a:solidFill>
                <a:latin typeface="Poppins"/>
              </a:rPr>
              <a:t>2024</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pic>
        <p:nvPicPr>
          <p:cNvPr id="21" name="Picture 20">
            <a:extLst>
              <a:ext uri="{FF2B5EF4-FFF2-40B4-BE49-F238E27FC236}">
                <a16:creationId xmlns:a16="http://schemas.microsoft.com/office/drawing/2014/main" id="{829C7F78-2093-9A19-6CE4-9DEF7AA6B873}"/>
              </a:ext>
            </a:extLst>
          </p:cNvPr>
          <p:cNvPicPr>
            <a:picLocks noChangeAspect="1"/>
          </p:cNvPicPr>
          <p:nvPr/>
        </p:nvPicPr>
        <p:blipFill>
          <a:blip r:embed="rId6"/>
          <a:stretch>
            <a:fillRect/>
          </a:stretch>
        </p:blipFill>
        <p:spPr>
          <a:xfrm>
            <a:off x="7765449" y="1120544"/>
            <a:ext cx="4257675" cy="3343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B45A478F-C6B7-4D00-9C40-900E6AEC301B}"/>
              </a:ext>
            </a:extLst>
          </p:cNvPr>
          <p:cNvGrpSpPr/>
          <p:nvPr/>
        </p:nvGrpSpPr>
        <p:grpSpPr>
          <a:xfrm>
            <a:off x="735588" y="6653894"/>
            <a:ext cx="992463" cy="992463"/>
            <a:chOff x="0" y="0"/>
            <a:chExt cx="812800" cy="812800"/>
          </a:xfrm>
        </p:grpSpPr>
        <p:sp>
          <p:nvSpPr>
            <p:cNvPr id="3" name="Freeform 8">
              <a:extLst>
                <a:ext uri="{FF2B5EF4-FFF2-40B4-BE49-F238E27FC236}">
                  <a16:creationId xmlns:a16="http://schemas.microsoft.com/office/drawing/2014/main" id="{FB907118-E47F-B77A-9324-2E02257FA8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9">
              <a:extLst>
                <a:ext uri="{FF2B5EF4-FFF2-40B4-BE49-F238E27FC236}">
                  <a16:creationId xmlns:a16="http://schemas.microsoft.com/office/drawing/2014/main" id="{634E2186-71F5-E691-FE8D-CE1D051363E5}"/>
                </a:ext>
              </a:extLst>
            </p:cNvPr>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5" name="Group 10">
            <a:extLst>
              <a:ext uri="{FF2B5EF4-FFF2-40B4-BE49-F238E27FC236}">
                <a16:creationId xmlns:a16="http://schemas.microsoft.com/office/drawing/2014/main" id="{84ABCA54-CC9D-060D-42C6-85518A62F81F}"/>
              </a:ext>
            </a:extLst>
          </p:cNvPr>
          <p:cNvGrpSpPr/>
          <p:nvPr/>
        </p:nvGrpSpPr>
        <p:grpSpPr>
          <a:xfrm>
            <a:off x="977741" y="3315742"/>
            <a:ext cx="508158" cy="543805"/>
            <a:chOff x="0" y="0"/>
            <a:chExt cx="812800" cy="869819"/>
          </a:xfrm>
        </p:grpSpPr>
        <p:sp>
          <p:nvSpPr>
            <p:cNvPr id="6" name="Freeform 11">
              <a:extLst>
                <a:ext uri="{FF2B5EF4-FFF2-40B4-BE49-F238E27FC236}">
                  <a16:creationId xmlns:a16="http://schemas.microsoft.com/office/drawing/2014/main" id="{6C26CB06-ACA1-649F-BDFF-1F94F08503F2}"/>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7" name="TextBox 12">
              <a:extLst>
                <a:ext uri="{FF2B5EF4-FFF2-40B4-BE49-F238E27FC236}">
                  <a16:creationId xmlns:a16="http://schemas.microsoft.com/office/drawing/2014/main" id="{23978B7B-ED97-3707-ADD3-F63557305DD6}"/>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8" name="Group 13">
            <a:extLst>
              <a:ext uri="{FF2B5EF4-FFF2-40B4-BE49-F238E27FC236}">
                <a16:creationId xmlns:a16="http://schemas.microsoft.com/office/drawing/2014/main" id="{C0552AF7-EA1D-6496-8517-497F7538159E}"/>
              </a:ext>
            </a:extLst>
          </p:cNvPr>
          <p:cNvGrpSpPr/>
          <p:nvPr/>
        </p:nvGrpSpPr>
        <p:grpSpPr>
          <a:xfrm>
            <a:off x="977741" y="1982349"/>
            <a:ext cx="508158" cy="543805"/>
            <a:chOff x="0" y="0"/>
            <a:chExt cx="812800" cy="869819"/>
          </a:xfrm>
        </p:grpSpPr>
        <p:sp>
          <p:nvSpPr>
            <p:cNvPr id="9" name="Freeform 14">
              <a:extLst>
                <a:ext uri="{FF2B5EF4-FFF2-40B4-BE49-F238E27FC236}">
                  <a16:creationId xmlns:a16="http://schemas.microsoft.com/office/drawing/2014/main" id="{9EC29902-4ED0-DE35-9CCC-E3C498D8AD5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5">
              <a:extLst>
                <a:ext uri="{FF2B5EF4-FFF2-40B4-BE49-F238E27FC236}">
                  <a16:creationId xmlns:a16="http://schemas.microsoft.com/office/drawing/2014/main" id="{53D1A499-5661-5CA1-033F-303F903BCBB6}"/>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1" name="Group 16">
            <a:extLst>
              <a:ext uri="{FF2B5EF4-FFF2-40B4-BE49-F238E27FC236}">
                <a16:creationId xmlns:a16="http://schemas.microsoft.com/office/drawing/2014/main" id="{BB89A765-3536-5F1A-D8D3-D39DD131B0BA}"/>
              </a:ext>
            </a:extLst>
          </p:cNvPr>
          <p:cNvGrpSpPr/>
          <p:nvPr/>
        </p:nvGrpSpPr>
        <p:grpSpPr>
          <a:xfrm>
            <a:off x="977741" y="3983373"/>
            <a:ext cx="508158" cy="543805"/>
            <a:chOff x="0" y="0"/>
            <a:chExt cx="812800" cy="869819"/>
          </a:xfrm>
        </p:grpSpPr>
        <p:sp>
          <p:nvSpPr>
            <p:cNvPr id="12" name="Freeform 17">
              <a:extLst>
                <a:ext uri="{FF2B5EF4-FFF2-40B4-BE49-F238E27FC236}">
                  <a16:creationId xmlns:a16="http://schemas.microsoft.com/office/drawing/2014/main" id="{42698445-281D-7712-34DE-C770D5A99F0B}"/>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8">
              <a:extLst>
                <a:ext uri="{FF2B5EF4-FFF2-40B4-BE49-F238E27FC236}">
                  <a16:creationId xmlns:a16="http://schemas.microsoft.com/office/drawing/2014/main" id="{2B8AC726-F5B4-3729-7369-43C6C8C72AC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4" name="Group 19">
            <a:extLst>
              <a:ext uri="{FF2B5EF4-FFF2-40B4-BE49-F238E27FC236}">
                <a16:creationId xmlns:a16="http://schemas.microsoft.com/office/drawing/2014/main" id="{E2FD2817-8551-F116-8304-378C276D47F0}"/>
              </a:ext>
            </a:extLst>
          </p:cNvPr>
          <p:cNvGrpSpPr/>
          <p:nvPr/>
        </p:nvGrpSpPr>
        <p:grpSpPr>
          <a:xfrm>
            <a:off x="977741" y="2648112"/>
            <a:ext cx="508158" cy="543805"/>
            <a:chOff x="0" y="0"/>
            <a:chExt cx="812800" cy="869819"/>
          </a:xfrm>
        </p:grpSpPr>
        <p:sp>
          <p:nvSpPr>
            <p:cNvPr id="15" name="Freeform 20">
              <a:extLst>
                <a:ext uri="{FF2B5EF4-FFF2-40B4-BE49-F238E27FC236}">
                  <a16:creationId xmlns:a16="http://schemas.microsoft.com/office/drawing/2014/main" id="{F4045F71-2DF7-C841-3C44-6BFA9BA9903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21">
              <a:extLst>
                <a:ext uri="{FF2B5EF4-FFF2-40B4-BE49-F238E27FC236}">
                  <a16:creationId xmlns:a16="http://schemas.microsoft.com/office/drawing/2014/main" id="{A4C95B11-B317-C809-2DED-FD76CF228184}"/>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17" name="Group 22">
            <a:extLst>
              <a:ext uri="{FF2B5EF4-FFF2-40B4-BE49-F238E27FC236}">
                <a16:creationId xmlns:a16="http://schemas.microsoft.com/office/drawing/2014/main" id="{8628431D-8E4E-5C6B-5CE7-A1FFFE7CF211}"/>
              </a:ext>
            </a:extLst>
          </p:cNvPr>
          <p:cNvGrpSpPr/>
          <p:nvPr/>
        </p:nvGrpSpPr>
        <p:grpSpPr>
          <a:xfrm>
            <a:off x="977741" y="5318634"/>
            <a:ext cx="508158" cy="543805"/>
            <a:chOff x="0" y="0"/>
            <a:chExt cx="812800" cy="869819"/>
          </a:xfrm>
        </p:grpSpPr>
        <p:sp>
          <p:nvSpPr>
            <p:cNvPr id="18" name="Freeform 23">
              <a:extLst>
                <a:ext uri="{FF2B5EF4-FFF2-40B4-BE49-F238E27FC236}">
                  <a16:creationId xmlns:a16="http://schemas.microsoft.com/office/drawing/2014/main" id="{027FD172-DB5B-C9EE-AA65-6EB36DFEBE3A}"/>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24">
              <a:extLst>
                <a:ext uri="{FF2B5EF4-FFF2-40B4-BE49-F238E27FC236}">
                  <a16:creationId xmlns:a16="http://schemas.microsoft.com/office/drawing/2014/main" id="{159D1143-C466-1413-6F72-63EF3C37BD6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0" name="Group 25">
            <a:extLst>
              <a:ext uri="{FF2B5EF4-FFF2-40B4-BE49-F238E27FC236}">
                <a16:creationId xmlns:a16="http://schemas.microsoft.com/office/drawing/2014/main" id="{6270C87E-AFD3-A912-6E2C-37EE8FB3EFAC}"/>
              </a:ext>
            </a:extLst>
          </p:cNvPr>
          <p:cNvGrpSpPr/>
          <p:nvPr/>
        </p:nvGrpSpPr>
        <p:grpSpPr>
          <a:xfrm>
            <a:off x="977741" y="4651003"/>
            <a:ext cx="508158" cy="543805"/>
            <a:chOff x="0" y="0"/>
            <a:chExt cx="812800" cy="869819"/>
          </a:xfrm>
        </p:grpSpPr>
        <p:sp>
          <p:nvSpPr>
            <p:cNvPr id="21" name="Freeform 26">
              <a:extLst>
                <a:ext uri="{FF2B5EF4-FFF2-40B4-BE49-F238E27FC236}">
                  <a16:creationId xmlns:a16="http://schemas.microsoft.com/office/drawing/2014/main" id="{B2F565AE-9855-BEAE-B755-E3694331804D}"/>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7">
              <a:extLst>
                <a:ext uri="{FF2B5EF4-FFF2-40B4-BE49-F238E27FC236}">
                  <a16:creationId xmlns:a16="http://schemas.microsoft.com/office/drawing/2014/main" id="{5820BCFC-145E-B9BE-1A2F-D7B39ADECEB5}"/>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3" name="Group 28">
            <a:extLst>
              <a:ext uri="{FF2B5EF4-FFF2-40B4-BE49-F238E27FC236}">
                <a16:creationId xmlns:a16="http://schemas.microsoft.com/office/drawing/2014/main" id="{1DC92CF7-40EA-FC5D-25E4-58F2A57AB775}"/>
              </a:ext>
            </a:extLst>
          </p:cNvPr>
          <p:cNvGrpSpPr/>
          <p:nvPr/>
        </p:nvGrpSpPr>
        <p:grpSpPr>
          <a:xfrm>
            <a:off x="977741" y="5986264"/>
            <a:ext cx="508158" cy="543805"/>
            <a:chOff x="0" y="0"/>
            <a:chExt cx="812800" cy="869819"/>
          </a:xfrm>
        </p:grpSpPr>
        <p:sp>
          <p:nvSpPr>
            <p:cNvPr id="24" name="Freeform 29">
              <a:extLst>
                <a:ext uri="{FF2B5EF4-FFF2-40B4-BE49-F238E27FC236}">
                  <a16:creationId xmlns:a16="http://schemas.microsoft.com/office/drawing/2014/main" id="{05D2AF97-B942-3216-B954-FDEF99D983F9}"/>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30">
              <a:extLst>
                <a:ext uri="{FF2B5EF4-FFF2-40B4-BE49-F238E27FC236}">
                  <a16:creationId xmlns:a16="http://schemas.microsoft.com/office/drawing/2014/main" id="{33A12549-3E9C-4260-10F2-36B81506FE3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6" name="Group 31">
            <a:extLst>
              <a:ext uri="{FF2B5EF4-FFF2-40B4-BE49-F238E27FC236}">
                <a16:creationId xmlns:a16="http://schemas.microsoft.com/office/drawing/2014/main" id="{16463469-9FBE-CAF0-F736-236E4198C5F5}"/>
              </a:ext>
            </a:extLst>
          </p:cNvPr>
          <p:cNvGrpSpPr/>
          <p:nvPr/>
        </p:nvGrpSpPr>
        <p:grpSpPr>
          <a:xfrm>
            <a:off x="977741" y="7760846"/>
            <a:ext cx="508158" cy="543805"/>
            <a:chOff x="0" y="0"/>
            <a:chExt cx="812800" cy="869819"/>
          </a:xfrm>
        </p:grpSpPr>
        <p:sp>
          <p:nvSpPr>
            <p:cNvPr id="27" name="Freeform 32">
              <a:extLst>
                <a:ext uri="{FF2B5EF4-FFF2-40B4-BE49-F238E27FC236}">
                  <a16:creationId xmlns:a16="http://schemas.microsoft.com/office/drawing/2014/main" id="{C4D0D690-B566-B374-132F-21476E39EDE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33">
              <a:extLst>
                <a:ext uri="{FF2B5EF4-FFF2-40B4-BE49-F238E27FC236}">
                  <a16:creationId xmlns:a16="http://schemas.microsoft.com/office/drawing/2014/main" id="{9591C191-EAF3-DB62-048E-89164A9B9DAD}"/>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grpSp>
        <p:nvGrpSpPr>
          <p:cNvPr id="29" name="Group 4">
            <a:extLst>
              <a:ext uri="{FF2B5EF4-FFF2-40B4-BE49-F238E27FC236}">
                <a16:creationId xmlns:a16="http://schemas.microsoft.com/office/drawing/2014/main" id="{6FB17B27-710F-0111-BC69-C98D899A73CB}"/>
              </a:ext>
            </a:extLst>
          </p:cNvPr>
          <p:cNvGrpSpPr/>
          <p:nvPr/>
        </p:nvGrpSpPr>
        <p:grpSpPr>
          <a:xfrm>
            <a:off x="-1373119" y="-1315898"/>
            <a:ext cx="3499668" cy="13405540"/>
            <a:chOff x="0" y="0"/>
            <a:chExt cx="212191" cy="812800"/>
          </a:xfrm>
        </p:grpSpPr>
        <p:sp>
          <p:nvSpPr>
            <p:cNvPr id="30" name="Freeform 5">
              <a:extLst>
                <a:ext uri="{FF2B5EF4-FFF2-40B4-BE49-F238E27FC236}">
                  <a16:creationId xmlns:a16="http://schemas.microsoft.com/office/drawing/2014/main" id="{649A2ED3-6122-F114-ACFC-B10F9B3E1718}"/>
                </a:ext>
              </a:extLst>
            </p:cNvPr>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31" name="TextBox 6">
              <a:extLst>
                <a:ext uri="{FF2B5EF4-FFF2-40B4-BE49-F238E27FC236}">
                  <a16:creationId xmlns:a16="http://schemas.microsoft.com/office/drawing/2014/main" id="{A2FF573C-FA37-86C3-72E6-A42453539E31}"/>
                </a:ext>
              </a:extLst>
            </p:cNvPr>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32" name="Freeform 36">
            <a:extLst>
              <a:ext uri="{FF2B5EF4-FFF2-40B4-BE49-F238E27FC236}">
                <a16:creationId xmlns:a16="http://schemas.microsoft.com/office/drawing/2014/main" id="{4CF22479-F820-2A86-7D23-0DF92314F04E}"/>
              </a:ext>
            </a:extLst>
          </p:cNvPr>
          <p:cNvSpPr/>
          <p:nvPr/>
        </p:nvSpPr>
        <p:spPr>
          <a:xfrm>
            <a:off x="17170670" y="-178579"/>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pic>
        <p:nvPicPr>
          <p:cNvPr id="41" name="Picture 40">
            <a:extLst>
              <a:ext uri="{FF2B5EF4-FFF2-40B4-BE49-F238E27FC236}">
                <a16:creationId xmlns:a16="http://schemas.microsoft.com/office/drawing/2014/main" id="{DA4BD683-9708-4DFA-7F16-D22EF989E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099" y="460829"/>
            <a:ext cx="8106566" cy="3708551"/>
          </a:xfrm>
          <a:prstGeom prst="rect">
            <a:avLst/>
          </a:prstGeom>
        </p:spPr>
      </p:pic>
      <p:pic>
        <p:nvPicPr>
          <p:cNvPr id="43" name="Picture 42">
            <a:extLst>
              <a:ext uri="{FF2B5EF4-FFF2-40B4-BE49-F238E27FC236}">
                <a16:creationId xmlns:a16="http://schemas.microsoft.com/office/drawing/2014/main" id="{3100033B-7E80-788F-5523-476E7B14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232" y="460829"/>
            <a:ext cx="8142760" cy="3707902"/>
          </a:xfrm>
          <a:prstGeom prst="rect">
            <a:avLst/>
          </a:prstGeom>
        </p:spPr>
      </p:pic>
      <p:pic>
        <p:nvPicPr>
          <p:cNvPr id="45" name="Picture 44">
            <a:extLst>
              <a:ext uri="{FF2B5EF4-FFF2-40B4-BE49-F238E27FC236}">
                <a16:creationId xmlns:a16="http://schemas.microsoft.com/office/drawing/2014/main" id="{D061E651-3E47-6653-15BA-5C0E53BF2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2232" y="3871414"/>
            <a:ext cx="8142760" cy="3742315"/>
          </a:xfrm>
          <a:prstGeom prst="rect">
            <a:avLst/>
          </a:prstGeom>
        </p:spPr>
      </p:pic>
    </p:spTree>
    <p:extLst>
      <p:ext uri="{BB962C8B-B14F-4D97-AF65-F5344CB8AC3E}">
        <p14:creationId xmlns:p14="http://schemas.microsoft.com/office/powerpoint/2010/main" val="34918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FEB84-7826-C26A-F469-8BB5A855F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891" y="6860459"/>
            <a:ext cx="7191672" cy="3261340"/>
          </a:xfrm>
          <a:prstGeom prst="rect">
            <a:avLst/>
          </a:prstGeom>
        </p:spPr>
      </p:pic>
      <p:pic>
        <p:nvPicPr>
          <p:cNvPr id="5" name="Picture 4">
            <a:extLst>
              <a:ext uri="{FF2B5EF4-FFF2-40B4-BE49-F238E27FC236}">
                <a16:creationId xmlns:a16="http://schemas.microsoft.com/office/drawing/2014/main" id="{92E6C3EE-AC65-55BB-0DBA-DAC2076D9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91" y="3452879"/>
            <a:ext cx="7203962" cy="3299438"/>
          </a:xfrm>
          <a:prstGeom prst="rect">
            <a:avLst/>
          </a:prstGeom>
        </p:spPr>
      </p:pic>
      <p:pic>
        <p:nvPicPr>
          <p:cNvPr id="9" name="Picture 8">
            <a:extLst>
              <a:ext uri="{FF2B5EF4-FFF2-40B4-BE49-F238E27FC236}">
                <a16:creationId xmlns:a16="http://schemas.microsoft.com/office/drawing/2014/main" id="{8E5B3139-34CF-3D1D-DB77-562533262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284500"/>
            <a:ext cx="7203962" cy="3106400"/>
          </a:xfrm>
          <a:prstGeom prst="rect">
            <a:avLst/>
          </a:prstGeom>
        </p:spPr>
      </p:pic>
      <p:pic>
        <p:nvPicPr>
          <p:cNvPr id="11" name="Picture 10">
            <a:extLst>
              <a:ext uri="{FF2B5EF4-FFF2-40B4-BE49-F238E27FC236}">
                <a16:creationId xmlns:a16="http://schemas.microsoft.com/office/drawing/2014/main" id="{FEAAE337-2543-E854-185F-8E21ECC932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2259" y="284499"/>
            <a:ext cx="7304618" cy="3106400"/>
          </a:xfrm>
          <a:prstGeom prst="rect">
            <a:avLst/>
          </a:prstGeom>
        </p:spPr>
      </p:pic>
      <p:pic>
        <p:nvPicPr>
          <p:cNvPr id="13" name="Picture 12">
            <a:extLst>
              <a:ext uri="{FF2B5EF4-FFF2-40B4-BE49-F238E27FC236}">
                <a16:creationId xmlns:a16="http://schemas.microsoft.com/office/drawing/2014/main" id="{B472183E-8F8E-8E66-FADC-2E4D12CDF4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2259" y="3476231"/>
            <a:ext cx="7264655" cy="3312560"/>
          </a:xfrm>
          <a:prstGeom prst="rect">
            <a:avLst/>
          </a:prstGeom>
        </p:spPr>
      </p:pic>
      <p:pic>
        <p:nvPicPr>
          <p:cNvPr id="15" name="Picture 14">
            <a:extLst>
              <a:ext uri="{FF2B5EF4-FFF2-40B4-BE49-F238E27FC236}">
                <a16:creationId xmlns:a16="http://schemas.microsoft.com/office/drawing/2014/main" id="{5CDFB35C-39E0-3DE0-7FCD-B8DF52D1A1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258" y="6780585"/>
            <a:ext cx="7264655" cy="3306644"/>
          </a:xfrm>
          <a:prstGeom prst="rect">
            <a:avLst/>
          </a:prstGeom>
        </p:spPr>
      </p:pic>
    </p:spTree>
    <p:extLst>
      <p:ext uri="{BB962C8B-B14F-4D97-AF65-F5344CB8AC3E}">
        <p14:creationId xmlns:p14="http://schemas.microsoft.com/office/powerpoint/2010/main" val="246131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2213F-6D10-14C8-87EA-25CFD2481F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7800" y="7044314"/>
            <a:ext cx="7391399" cy="3140985"/>
          </a:xfrm>
          <a:prstGeom prst="rect">
            <a:avLst/>
          </a:prstGeom>
        </p:spPr>
      </p:pic>
      <p:pic>
        <p:nvPicPr>
          <p:cNvPr id="5" name="Picture 4">
            <a:extLst>
              <a:ext uri="{FF2B5EF4-FFF2-40B4-BE49-F238E27FC236}">
                <a16:creationId xmlns:a16="http://schemas.microsoft.com/office/drawing/2014/main" id="{417CC365-1D0D-4049-CD05-1265E79E29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17" y="159989"/>
            <a:ext cx="7232483" cy="3123524"/>
          </a:xfrm>
          <a:prstGeom prst="rect">
            <a:avLst/>
          </a:prstGeom>
        </p:spPr>
      </p:pic>
      <p:pic>
        <p:nvPicPr>
          <p:cNvPr id="7" name="Picture 6">
            <a:extLst>
              <a:ext uri="{FF2B5EF4-FFF2-40B4-BE49-F238E27FC236}">
                <a16:creationId xmlns:a16="http://schemas.microsoft.com/office/drawing/2014/main" id="{0F448842-1EC6-1A3F-76CA-F58A2D6257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0930" y="137943"/>
            <a:ext cx="7379110" cy="3140985"/>
          </a:xfrm>
          <a:prstGeom prst="rect">
            <a:avLst/>
          </a:prstGeom>
        </p:spPr>
      </p:pic>
      <p:pic>
        <p:nvPicPr>
          <p:cNvPr id="9" name="Picture 8">
            <a:extLst>
              <a:ext uri="{FF2B5EF4-FFF2-40B4-BE49-F238E27FC236}">
                <a16:creationId xmlns:a16="http://schemas.microsoft.com/office/drawing/2014/main" id="{12667FF7-13C0-18AD-644C-1112A4296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117" y="3473999"/>
            <a:ext cx="7232483" cy="3367540"/>
          </a:xfrm>
          <a:prstGeom prst="rect">
            <a:avLst/>
          </a:prstGeom>
        </p:spPr>
      </p:pic>
      <p:pic>
        <p:nvPicPr>
          <p:cNvPr id="11" name="Picture 10">
            <a:extLst>
              <a:ext uri="{FF2B5EF4-FFF2-40B4-BE49-F238E27FC236}">
                <a16:creationId xmlns:a16="http://schemas.microsoft.com/office/drawing/2014/main" id="{B82FA696-4408-A95F-5BE0-8389691E75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529" y="7035712"/>
            <a:ext cx="7232483" cy="3221833"/>
          </a:xfrm>
          <a:prstGeom prst="rect">
            <a:avLst/>
          </a:prstGeom>
        </p:spPr>
      </p:pic>
      <p:pic>
        <p:nvPicPr>
          <p:cNvPr id="13" name="Picture 12">
            <a:extLst>
              <a:ext uri="{FF2B5EF4-FFF2-40B4-BE49-F238E27FC236}">
                <a16:creationId xmlns:a16="http://schemas.microsoft.com/office/drawing/2014/main" id="{32B0E2E4-4B96-0F67-0258-854896787F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8640" y="3452976"/>
            <a:ext cx="7391400" cy="3381048"/>
          </a:xfrm>
          <a:prstGeom prst="rect">
            <a:avLst/>
          </a:prstGeom>
        </p:spPr>
      </p:pic>
    </p:spTree>
    <p:extLst>
      <p:ext uri="{BB962C8B-B14F-4D97-AF65-F5344CB8AC3E}">
        <p14:creationId xmlns:p14="http://schemas.microsoft.com/office/powerpoint/2010/main" val="36047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0E5C0-D966-3B78-0A9D-F7BE0772F7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2470" y="6235571"/>
            <a:ext cx="5983674" cy="3292409"/>
          </a:xfrm>
          <a:prstGeom prst="rect">
            <a:avLst/>
          </a:prstGeom>
        </p:spPr>
      </p:pic>
      <p:pic>
        <p:nvPicPr>
          <p:cNvPr id="5" name="Picture 4">
            <a:extLst>
              <a:ext uri="{FF2B5EF4-FFF2-40B4-BE49-F238E27FC236}">
                <a16:creationId xmlns:a16="http://schemas.microsoft.com/office/drawing/2014/main" id="{D68DB76B-B9E8-E580-329B-524062FB34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34" y="6235571"/>
            <a:ext cx="5998172" cy="3292409"/>
          </a:xfrm>
          <a:prstGeom prst="rect">
            <a:avLst/>
          </a:prstGeom>
        </p:spPr>
      </p:pic>
      <p:pic>
        <p:nvPicPr>
          <p:cNvPr id="7" name="Picture 6">
            <a:extLst>
              <a:ext uri="{FF2B5EF4-FFF2-40B4-BE49-F238E27FC236}">
                <a16:creationId xmlns:a16="http://schemas.microsoft.com/office/drawing/2014/main" id="{A3A86A9C-7C63-0BCF-280A-7E8C40355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666" y="163493"/>
            <a:ext cx="6749733" cy="3078449"/>
          </a:xfrm>
          <a:prstGeom prst="rect">
            <a:avLst/>
          </a:prstGeom>
        </p:spPr>
      </p:pic>
      <p:pic>
        <p:nvPicPr>
          <p:cNvPr id="9" name="Picture 8">
            <a:extLst>
              <a:ext uri="{FF2B5EF4-FFF2-40B4-BE49-F238E27FC236}">
                <a16:creationId xmlns:a16="http://schemas.microsoft.com/office/drawing/2014/main" id="{9AD8D051-5947-59D3-3B11-1611C114A6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2800" y="167472"/>
            <a:ext cx="6726953" cy="3074470"/>
          </a:xfrm>
          <a:prstGeom prst="rect">
            <a:avLst/>
          </a:prstGeom>
        </p:spPr>
      </p:pic>
      <p:pic>
        <p:nvPicPr>
          <p:cNvPr id="11" name="Picture 10">
            <a:extLst>
              <a:ext uri="{FF2B5EF4-FFF2-40B4-BE49-F238E27FC236}">
                <a16:creationId xmlns:a16="http://schemas.microsoft.com/office/drawing/2014/main" id="{A4CA95EE-D293-F4B1-2633-48CC0C4425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331" y="3395017"/>
            <a:ext cx="5907474" cy="2687480"/>
          </a:xfrm>
          <a:prstGeom prst="rect">
            <a:avLst/>
          </a:prstGeom>
        </p:spPr>
      </p:pic>
      <p:pic>
        <p:nvPicPr>
          <p:cNvPr id="13" name="Picture 12">
            <a:extLst>
              <a:ext uri="{FF2B5EF4-FFF2-40B4-BE49-F238E27FC236}">
                <a16:creationId xmlns:a16="http://schemas.microsoft.com/office/drawing/2014/main" id="{8E4DC24F-8E38-DC2D-A2E8-1920AD233B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1694" y="3379994"/>
            <a:ext cx="5907474" cy="2699669"/>
          </a:xfrm>
          <a:prstGeom prst="rect">
            <a:avLst/>
          </a:prstGeom>
        </p:spPr>
      </p:pic>
      <p:pic>
        <p:nvPicPr>
          <p:cNvPr id="15" name="Picture 14">
            <a:extLst>
              <a:ext uri="{FF2B5EF4-FFF2-40B4-BE49-F238E27FC236}">
                <a16:creationId xmlns:a16="http://schemas.microsoft.com/office/drawing/2014/main" id="{6CD9EE80-77EF-D1E2-86A0-81EEA5475B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8066" y="3382825"/>
            <a:ext cx="5629603" cy="2694005"/>
          </a:xfrm>
          <a:prstGeom prst="rect">
            <a:avLst/>
          </a:prstGeom>
        </p:spPr>
      </p:pic>
      <p:pic>
        <p:nvPicPr>
          <p:cNvPr id="17" name="Picture 16">
            <a:extLst>
              <a:ext uri="{FF2B5EF4-FFF2-40B4-BE49-F238E27FC236}">
                <a16:creationId xmlns:a16="http://schemas.microsoft.com/office/drawing/2014/main" id="{D30DBFB3-3638-6AEC-A45E-51C2AC4F61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1694" y="6235571"/>
            <a:ext cx="5446888" cy="3292409"/>
          </a:xfrm>
          <a:prstGeom prst="rect">
            <a:avLst/>
          </a:prstGeom>
        </p:spPr>
      </p:pic>
    </p:spTree>
    <p:extLst>
      <p:ext uri="{BB962C8B-B14F-4D97-AF65-F5344CB8AC3E}">
        <p14:creationId xmlns:p14="http://schemas.microsoft.com/office/powerpoint/2010/main" val="307505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2BFC8-7ECE-B305-9CEE-779550CE3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084" y="5857461"/>
            <a:ext cx="5855952" cy="2603903"/>
          </a:xfrm>
          <a:prstGeom prst="rect">
            <a:avLst/>
          </a:prstGeom>
        </p:spPr>
      </p:pic>
      <p:pic>
        <p:nvPicPr>
          <p:cNvPr id="5" name="Picture 4">
            <a:extLst>
              <a:ext uri="{FF2B5EF4-FFF2-40B4-BE49-F238E27FC236}">
                <a16:creationId xmlns:a16="http://schemas.microsoft.com/office/drawing/2014/main" id="{FF4194DE-3830-5E43-C12C-0663E6A82C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990" y="237395"/>
            <a:ext cx="5812809" cy="2645258"/>
          </a:xfrm>
          <a:prstGeom prst="rect">
            <a:avLst/>
          </a:prstGeom>
        </p:spPr>
      </p:pic>
      <p:pic>
        <p:nvPicPr>
          <p:cNvPr id="7" name="Picture 6">
            <a:extLst>
              <a:ext uri="{FF2B5EF4-FFF2-40B4-BE49-F238E27FC236}">
                <a16:creationId xmlns:a16="http://schemas.microsoft.com/office/drawing/2014/main" id="{FF92B0D5-7733-EE6B-1E94-162A4F30B4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4212" y="221745"/>
            <a:ext cx="5843748" cy="2695710"/>
          </a:xfrm>
          <a:prstGeom prst="rect">
            <a:avLst/>
          </a:prstGeom>
        </p:spPr>
      </p:pic>
      <p:pic>
        <p:nvPicPr>
          <p:cNvPr id="9" name="Picture 8">
            <a:extLst>
              <a:ext uri="{FF2B5EF4-FFF2-40B4-BE49-F238E27FC236}">
                <a16:creationId xmlns:a16="http://schemas.microsoft.com/office/drawing/2014/main" id="{1FD0B967-D194-3AD2-CAA4-06ECB8F94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32373" y="221745"/>
            <a:ext cx="5843748" cy="2680053"/>
          </a:xfrm>
          <a:prstGeom prst="rect">
            <a:avLst/>
          </a:prstGeom>
        </p:spPr>
      </p:pic>
      <p:pic>
        <p:nvPicPr>
          <p:cNvPr id="11" name="Picture 10">
            <a:extLst>
              <a:ext uri="{FF2B5EF4-FFF2-40B4-BE49-F238E27FC236}">
                <a16:creationId xmlns:a16="http://schemas.microsoft.com/office/drawing/2014/main" id="{9C4539C1-69ED-09E1-1A0D-4A2564CE9D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90" y="2917455"/>
            <a:ext cx="5812809" cy="2847050"/>
          </a:xfrm>
          <a:prstGeom prst="rect">
            <a:avLst/>
          </a:prstGeom>
        </p:spPr>
      </p:pic>
      <p:pic>
        <p:nvPicPr>
          <p:cNvPr id="13" name="Picture 12">
            <a:extLst>
              <a:ext uri="{FF2B5EF4-FFF2-40B4-BE49-F238E27FC236}">
                <a16:creationId xmlns:a16="http://schemas.microsoft.com/office/drawing/2014/main" id="{28BEE135-C1A3-4238-9B64-20FFE00FE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7944" y="2952257"/>
            <a:ext cx="5830016" cy="2847050"/>
          </a:xfrm>
          <a:prstGeom prst="rect">
            <a:avLst/>
          </a:prstGeom>
        </p:spPr>
      </p:pic>
      <p:pic>
        <p:nvPicPr>
          <p:cNvPr id="15" name="Picture 14">
            <a:extLst>
              <a:ext uri="{FF2B5EF4-FFF2-40B4-BE49-F238E27FC236}">
                <a16:creationId xmlns:a16="http://schemas.microsoft.com/office/drawing/2014/main" id="{A715757E-09C6-F6F0-85F8-183685FE25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47035" y="2933432"/>
            <a:ext cx="5829086" cy="2831073"/>
          </a:xfrm>
          <a:prstGeom prst="rect">
            <a:avLst/>
          </a:prstGeom>
        </p:spPr>
      </p:pic>
      <p:pic>
        <p:nvPicPr>
          <p:cNvPr id="17" name="Picture 16">
            <a:extLst>
              <a:ext uri="{FF2B5EF4-FFF2-40B4-BE49-F238E27FC236}">
                <a16:creationId xmlns:a16="http://schemas.microsoft.com/office/drawing/2014/main" id="{23B184BE-139C-8350-4865-5BB4C63BEB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4196" y="5799306"/>
            <a:ext cx="5812808" cy="2638003"/>
          </a:xfrm>
          <a:prstGeom prst="rect">
            <a:avLst/>
          </a:prstGeom>
        </p:spPr>
      </p:pic>
    </p:spTree>
    <p:extLst>
      <p:ext uri="{BB962C8B-B14F-4D97-AF65-F5344CB8AC3E}">
        <p14:creationId xmlns:p14="http://schemas.microsoft.com/office/powerpoint/2010/main" val="252961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870EF-3113-CEE1-AEB5-8D62A48F9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901471" y="2260881"/>
            <a:ext cx="9313952" cy="5056101"/>
          </a:xfrm>
          <a:prstGeom prst="rect">
            <a:avLst/>
          </a:prstGeom>
        </p:spPr>
      </p:pic>
      <p:pic>
        <p:nvPicPr>
          <p:cNvPr id="5" name="Picture 4">
            <a:extLst>
              <a:ext uri="{FF2B5EF4-FFF2-40B4-BE49-F238E27FC236}">
                <a16:creationId xmlns:a16="http://schemas.microsoft.com/office/drawing/2014/main" id="{60BB95A1-90CE-66BA-E42C-976B6B86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503" y="131958"/>
            <a:ext cx="6364937" cy="2877942"/>
          </a:xfrm>
          <a:prstGeom prst="rect">
            <a:avLst/>
          </a:prstGeom>
        </p:spPr>
      </p:pic>
      <p:pic>
        <p:nvPicPr>
          <p:cNvPr id="7" name="Picture 6">
            <a:extLst>
              <a:ext uri="{FF2B5EF4-FFF2-40B4-BE49-F238E27FC236}">
                <a16:creationId xmlns:a16="http://schemas.microsoft.com/office/drawing/2014/main" id="{F926D99C-1073-CB39-71D8-32D19350F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525" y="131957"/>
            <a:ext cx="6278542" cy="2877941"/>
          </a:xfrm>
          <a:prstGeom prst="rect">
            <a:avLst/>
          </a:prstGeom>
        </p:spPr>
      </p:pic>
      <p:pic>
        <p:nvPicPr>
          <p:cNvPr id="9" name="Picture 8">
            <a:extLst>
              <a:ext uri="{FF2B5EF4-FFF2-40B4-BE49-F238E27FC236}">
                <a16:creationId xmlns:a16="http://schemas.microsoft.com/office/drawing/2014/main" id="{825E5A00-C982-D793-F866-3838D017F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502" y="3162300"/>
            <a:ext cx="6364937" cy="3098167"/>
          </a:xfrm>
          <a:prstGeom prst="rect">
            <a:avLst/>
          </a:prstGeom>
        </p:spPr>
      </p:pic>
      <p:pic>
        <p:nvPicPr>
          <p:cNvPr id="13" name="Picture 12">
            <a:extLst>
              <a:ext uri="{FF2B5EF4-FFF2-40B4-BE49-F238E27FC236}">
                <a16:creationId xmlns:a16="http://schemas.microsoft.com/office/drawing/2014/main" id="{F031F6CB-120F-254B-A807-8FB9EC343F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1526" y="3149278"/>
            <a:ext cx="6278542" cy="3111189"/>
          </a:xfrm>
          <a:prstGeom prst="rect">
            <a:avLst/>
          </a:prstGeom>
        </p:spPr>
      </p:pic>
      <p:pic>
        <p:nvPicPr>
          <p:cNvPr id="15" name="Picture 14">
            <a:extLst>
              <a:ext uri="{FF2B5EF4-FFF2-40B4-BE49-F238E27FC236}">
                <a16:creationId xmlns:a16="http://schemas.microsoft.com/office/drawing/2014/main" id="{558418D0-C079-B3A0-A4CF-1D79D08C6C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501" y="6412867"/>
            <a:ext cx="6364937" cy="3033042"/>
          </a:xfrm>
          <a:prstGeom prst="rect">
            <a:avLst/>
          </a:prstGeom>
        </p:spPr>
      </p:pic>
      <p:pic>
        <p:nvPicPr>
          <p:cNvPr id="17" name="Picture 16">
            <a:extLst>
              <a:ext uri="{FF2B5EF4-FFF2-40B4-BE49-F238E27FC236}">
                <a16:creationId xmlns:a16="http://schemas.microsoft.com/office/drawing/2014/main" id="{57309AC4-5B15-BF32-5C69-D5A83927D4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6765" y="6412866"/>
            <a:ext cx="6278542" cy="3033041"/>
          </a:xfrm>
          <a:prstGeom prst="rect">
            <a:avLst/>
          </a:prstGeom>
        </p:spPr>
      </p:pic>
    </p:spTree>
    <p:extLst>
      <p:ext uri="{BB962C8B-B14F-4D97-AF65-F5344CB8AC3E}">
        <p14:creationId xmlns:p14="http://schemas.microsoft.com/office/powerpoint/2010/main" val="125673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24D50-D3FB-557A-A246-4B659AB77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702045"/>
            <a:ext cx="7465437" cy="3394453"/>
          </a:xfrm>
          <a:prstGeom prst="rect">
            <a:avLst/>
          </a:prstGeom>
        </p:spPr>
      </p:pic>
      <p:pic>
        <p:nvPicPr>
          <p:cNvPr id="5" name="Picture 4">
            <a:extLst>
              <a:ext uri="{FF2B5EF4-FFF2-40B4-BE49-F238E27FC236}">
                <a16:creationId xmlns:a16="http://schemas.microsoft.com/office/drawing/2014/main" id="{845B68B0-0B8A-9A55-9B79-41CCEA8B3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190501"/>
            <a:ext cx="6887474" cy="3132654"/>
          </a:xfrm>
          <a:prstGeom prst="rect">
            <a:avLst/>
          </a:prstGeom>
        </p:spPr>
      </p:pic>
      <p:pic>
        <p:nvPicPr>
          <p:cNvPr id="7" name="Picture 6">
            <a:extLst>
              <a:ext uri="{FF2B5EF4-FFF2-40B4-BE49-F238E27FC236}">
                <a16:creationId xmlns:a16="http://schemas.microsoft.com/office/drawing/2014/main" id="{7E7B35E9-250F-A187-0513-75D76CC69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4990" y="190502"/>
            <a:ext cx="7465437" cy="3132654"/>
          </a:xfrm>
          <a:prstGeom prst="rect">
            <a:avLst/>
          </a:prstGeom>
        </p:spPr>
      </p:pic>
      <p:pic>
        <p:nvPicPr>
          <p:cNvPr id="9" name="Picture 8">
            <a:extLst>
              <a:ext uri="{FF2B5EF4-FFF2-40B4-BE49-F238E27FC236}">
                <a16:creationId xmlns:a16="http://schemas.microsoft.com/office/drawing/2014/main" id="{1330321C-9247-8397-FFB3-92654DA259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3422707"/>
            <a:ext cx="6887474" cy="3151156"/>
          </a:xfrm>
          <a:prstGeom prst="rect">
            <a:avLst/>
          </a:prstGeom>
        </p:spPr>
      </p:pic>
      <p:pic>
        <p:nvPicPr>
          <p:cNvPr id="11" name="Picture 10">
            <a:extLst>
              <a:ext uri="{FF2B5EF4-FFF2-40B4-BE49-F238E27FC236}">
                <a16:creationId xmlns:a16="http://schemas.microsoft.com/office/drawing/2014/main" id="{030FCD42-CB06-34C9-ABCC-61CA673F50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4989" y="3346507"/>
            <a:ext cx="7465437" cy="3227356"/>
          </a:xfrm>
          <a:prstGeom prst="rect">
            <a:avLst/>
          </a:prstGeom>
        </p:spPr>
      </p:pic>
    </p:spTree>
    <p:extLst>
      <p:ext uri="{BB962C8B-B14F-4D97-AF65-F5344CB8AC3E}">
        <p14:creationId xmlns:p14="http://schemas.microsoft.com/office/powerpoint/2010/main" val="4910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59ECA-EFAE-5CED-3FCC-5024036E36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948449"/>
            <a:ext cx="7834808" cy="3199871"/>
          </a:xfrm>
          <a:prstGeom prst="rect">
            <a:avLst/>
          </a:prstGeom>
        </p:spPr>
      </p:pic>
      <p:pic>
        <p:nvPicPr>
          <p:cNvPr id="5" name="Picture 4">
            <a:extLst>
              <a:ext uri="{FF2B5EF4-FFF2-40B4-BE49-F238E27FC236}">
                <a16:creationId xmlns:a16="http://schemas.microsoft.com/office/drawing/2014/main" id="{D617B9E4-FB62-7519-3415-1ABFBB8E68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138680"/>
            <a:ext cx="7391400" cy="3358664"/>
          </a:xfrm>
          <a:prstGeom prst="rect">
            <a:avLst/>
          </a:prstGeom>
        </p:spPr>
      </p:pic>
      <p:pic>
        <p:nvPicPr>
          <p:cNvPr id="7" name="Picture 6">
            <a:extLst>
              <a:ext uri="{FF2B5EF4-FFF2-40B4-BE49-F238E27FC236}">
                <a16:creationId xmlns:a16="http://schemas.microsoft.com/office/drawing/2014/main" id="{DE74CFC4-E527-3973-64CA-E782E409E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953" y="138680"/>
            <a:ext cx="8223247" cy="3358664"/>
          </a:xfrm>
          <a:prstGeom prst="rect">
            <a:avLst/>
          </a:prstGeom>
        </p:spPr>
      </p:pic>
      <p:pic>
        <p:nvPicPr>
          <p:cNvPr id="9" name="Picture 8">
            <a:extLst>
              <a:ext uri="{FF2B5EF4-FFF2-40B4-BE49-F238E27FC236}">
                <a16:creationId xmlns:a16="http://schemas.microsoft.com/office/drawing/2014/main" id="{2C4337C2-4906-2466-B32F-CA195CF73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543564"/>
            <a:ext cx="7391400" cy="3358665"/>
          </a:xfrm>
          <a:prstGeom prst="rect">
            <a:avLst/>
          </a:prstGeom>
        </p:spPr>
      </p:pic>
      <p:pic>
        <p:nvPicPr>
          <p:cNvPr id="11" name="Picture 10">
            <a:extLst>
              <a:ext uri="{FF2B5EF4-FFF2-40B4-BE49-F238E27FC236}">
                <a16:creationId xmlns:a16="http://schemas.microsoft.com/office/drawing/2014/main" id="{940F81A8-DD60-BEF7-B7D1-BFE695451E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433" y="3551185"/>
            <a:ext cx="8192767" cy="3358666"/>
          </a:xfrm>
          <a:prstGeom prst="rect">
            <a:avLst/>
          </a:prstGeom>
        </p:spPr>
      </p:pic>
    </p:spTree>
    <p:extLst>
      <p:ext uri="{BB962C8B-B14F-4D97-AF65-F5344CB8AC3E}">
        <p14:creationId xmlns:p14="http://schemas.microsoft.com/office/powerpoint/2010/main" val="476675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9CB2D-0D75-C5E5-BB5C-DF0900A8AE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119533"/>
            <a:ext cx="6896099" cy="2881836"/>
          </a:xfrm>
          <a:prstGeom prst="rect">
            <a:avLst/>
          </a:prstGeom>
        </p:spPr>
      </p:pic>
      <p:pic>
        <p:nvPicPr>
          <p:cNvPr id="5" name="Picture 4">
            <a:extLst>
              <a:ext uri="{FF2B5EF4-FFF2-40B4-BE49-F238E27FC236}">
                <a16:creationId xmlns:a16="http://schemas.microsoft.com/office/drawing/2014/main" id="{255C6C94-54A7-CF84-FD63-B8B1BF320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6125" y="172460"/>
            <a:ext cx="7154099" cy="2828909"/>
          </a:xfrm>
          <a:prstGeom prst="rect">
            <a:avLst/>
          </a:prstGeom>
        </p:spPr>
      </p:pic>
      <p:pic>
        <p:nvPicPr>
          <p:cNvPr id="7" name="Picture 6">
            <a:extLst>
              <a:ext uri="{FF2B5EF4-FFF2-40B4-BE49-F238E27FC236}">
                <a16:creationId xmlns:a16="http://schemas.microsoft.com/office/drawing/2014/main" id="{A20A1B36-86D6-1B15-A081-EA2FE02F9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2" y="3124679"/>
            <a:ext cx="6934198" cy="3648111"/>
          </a:xfrm>
          <a:prstGeom prst="rect">
            <a:avLst/>
          </a:prstGeom>
        </p:spPr>
      </p:pic>
      <p:pic>
        <p:nvPicPr>
          <p:cNvPr id="9" name="Picture 8">
            <a:extLst>
              <a:ext uri="{FF2B5EF4-FFF2-40B4-BE49-F238E27FC236}">
                <a16:creationId xmlns:a16="http://schemas.microsoft.com/office/drawing/2014/main" id="{D3058365-307E-8654-0230-CEF594334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125" y="3141008"/>
            <a:ext cx="7154098" cy="3631782"/>
          </a:xfrm>
          <a:prstGeom prst="rect">
            <a:avLst/>
          </a:prstGeom>
        </p:spPr>
      </p:pic>
      <p:pic>
        <p:nvPicPr>
          <p:cNvPr id="11" name="Picture 10">
            <a:extLst>
              <a:ext uri="{FF2B5EF4-FFF2-40B4-BE49-F238E27FC236}">
                <a16:creationId xmlns:a16="http://schemas.microsoft.com/office/drawing/2014/main" id="{4610A8B4-5DA2-1071-2EF6-BDDC9895E0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1" y="6896100"/>
            <a:ext cx="7154098" cy="3276600"/>
          </a:xfrm>
          <a:prstGeom prst="rect">
            <a:avLst/>
          </a:prstGeom>
        </p:spPr>
      </p:pic>
    </p:spTree>
    <p:extLst>
      <p:ext uri="{BB962C8B-B14F-4D97-AF65-F5344CB8AC3E}">
        <p14:creationId xmlns:p14="http://schemas.microsoft.com/office/powerpoint/2010/main" val="298674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C702B-3AC1-1B8B-A236-6BFD29B8B6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8502" y="6475578"/>
            <a:ext cx="6450230" cy="3523901"/>
          </a:xfrm>
          <a:prstGeom prst="rect">
            <a:avLst/>
          </a:prstGeom>
        </p:spPr>
      </p:pic>
      <p:pic>
        <p:nvPicPr>
          <p:cNvPr id="5" name="Picture 4">
            <a:extLst>
              <a:ext uri="{FF2B5EF4-FFF2-40B4-BE49-F238E27FC236}">
                <a16:creationId xmlns:a16="http://schemas.microsoft.com/office/drawing/2014/main" id="{2DBC4FE5-4F61-1AE8-1B81-B7462A337D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41" y="266699"/>
            <a:ext cx="6500604" cy="2964166"/>
          </a:xfrm>
          <a:prstGeom prst="rect">
            <a:avLst/>
          </a:prstGeom>
        </p:spPr>
      </p:pic>
      <p:pic>
        <p:nvPicPr>
          <p:cNvPr id="7" name="Picture 6">
            <a:extLst>
              <a:ext uri="{FF2B5EF4-FFF2-40B4-BE49-F238E27FC236}">
                <a16:creationId xmlns:a16="http://schemas.microsoft.com/office/drawing/2014/main" id="{93A65DEC-9859-4B0F-84AA-F78561B2C0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1158" y="255813"/>
            <a:ext cx="6502565" cy="2975052"/>
          </a:xfrm>
          <a:prstGeom prst="rect">
            <a:avLst/>
          </a:prstGeom>
        </p:spPr>
      </p:pic>
      <p:pic>
        <p:nvPicPr>
          <p:cNvPr id="9" name="Picture 8">
            <a:extLst>
              <a:ext uri="{FF2B5EF4-FFF2-40B4-BE49-F238E27FC236}">
                <a16:creationId xmlns:a16="http://schemas.microsoft.com/office/drawing/2014/main" id="{3B8820EE-1388-1347-A883-CC80B5354B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958" y="3341073"/>
            <a:ext cx="6468513" cy="2964166"/>
          </a:xfrm>
          <a:prstGeom prst="rect">
            <a:avLst/>
          </a:prstGeom>
        </p:spPr>
      </p:pic>
      <p:pic>
        <p:nvPicPr>
          <p:cNvPr id="11" name="Picture 10">
            <a:extLst>
              <a:ext uri="{FF2B5EF4-FFF2-40B4-BE49-F238E27FC236}">
                <a16:creationId xmlns:a16="http://schemas.microsoft.com/office/drawing/2014/main" id="{EEBC63DC-0767-7742-49B5-409598F67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8502" y="3351959"/>
            <a:ext cx="6448164" cy="2953280"/>
          </a:xfrm>
          <a:prstGeom prst="rect">
            <a:avLst/>
          </a:prstGeom>
        </p:spPr>
      </p:pic>
      <p:pic>
        <p:nvPicPr>
          <p:cNvPr id="13" name="Picture 12">
            <a:extLst>
              <a:ext uri="{FF2B5EF4-FFF2-40B4-BE49-F238E27FC236}">
                <a16:creationId xmlns:a16="http://schemas.microsoft.com/office/drawing/2014/main" id="{D4C3C22C-51EC-48FC-11EB-E649F2012B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241" y="6475579"/>
            <a:ext cx="6450230" cy="3512065"/>
          </a:xfrm>
          <a:prstGeom prst="rect">
            <a:avLst/>
          </a:prstGeom>
        </p:spPr>
      </p:pic>
    </p:spTree>
    <p:extLst>
      <p:ext uri="{BB962C8B-B14F-4D97-AF65-F5344CB8AC3E}">
        <p14:creationId xmlns:p14="http://schemas.microsoft.com/office/powerpoint/2010/main" val="15764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1FB9-5C2D-D61B-2A75-17437946AC97}"/>
              </a:ext>
            </a:extLst>
          </p:cNvPr>
          <p:cNvSpPr>
            <a:spLocks noGrp="1"/>
          </p:cNvSpPr>
          <p:nvPr>
            <p:ph type="title"/>
          </p:nvPr>
        </p:nvSpPr>
        <p:spPr>
          <a:xfrm>
            <a:off x="2133600" y="2247900"/>
            <a:ext cx="14173200" cy="1058862"/>
          </a:xfrm>
        </p:spPr>
        <p:txBody>
          <a:bodyPr>
            <a:normAutofit/>
          </a:bodyPr>
          <a:lstStyle/>
          <a:p>
            <a:r>
              <a:rPr kumimoji="0" lang="en-GB" sz="44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Prompt" panose="00000500000000000000" pitchFamily="2" charset="-34"/>
              </a:rPr>
              <a:t>Government Polytechnic , </a:t>
            </a:r>
            <a:r>
              <a:rPr lang="en-GB" sz="4400" b="1" dirty="0">
                <a:latin typeface="Segoe UI Black" panose="020B0A02040204020203" pitchFamily="34" charset="0"/>
                <a:ea typeface="Segoe UI Black" panose="020B0A02040204020203" pitchFamily="34" charset="0"/>
                <a:cs typeface="Prompt" panose="00000500000000000000" pitchFamily="2" charset="-34"/>
              </a:rPr>
              <a:t>Chh. Sambhajinagar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F1DF635-8E0A-B715-4F72-1CFF11F945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53400" y="305364"/>
            <a:ext cx="1981200" cy="1942536"/>
          </a:xfrm>
        </p:spPr>
      </p:pic>
      <p:sp>
        <p:nvSpPr>
          <p:cNvPr id="6" name="TextBox 5">
            <a:extLst>
              <a:ext uri="{FF2B5EF4-FFF2-40B4-BE49-F238E27FC236}">
                <a16:creationId xmlns:a16="http://schemas.microsoft.com/office/drawing/2014/main" id="{BCF9ADB1-8DEE-2B1E-D2A3-166AA18816C6}"/>
              </a:ext>
            </a:extLst>
          </p:cNvPr>
          <p:cNvSpPr txBox="1"/>
          <p:nvPr/>
        </p:nvSpPr>
        <p:spPr>
          <a:xfrm>
            <a:off x="4114800" y="3151687"/>
            <a:ext cx="12573000" cy="707886"/>
          </a:xfrm>
          <a:prstGeom prst="rect">
            <a:avLst/>
          </a:prstGeom>
          <a:noFill/>
        </p:spPr>
        <p:txBody>
          <a:bodyPr wrap="square" rtlCol="0">
            <a:spAutoFit/>
          </a:bodyPr>
          <a:lstStyle/>
          <a:p>
            <a:r>
              <a:rPr kumimoji="0" lang="en-GB" sz="4000" i="0" u="none" strike="noStrike" kern="1200" cap="none" spc="0" normalizeH="0" baseline="0" noProof="0" dirty="0">
                <a:ln>
                  <a:noFill/>
                </a:ln>
                <a:solidFill>
                  <a:srgbClr val="1A1B27"/>
                </a:solidFill>
                <a:effectLst/>
                <a:uLnTx/>
                <a:uFillTx/>
                <a:latin typeface="Segoe UI" panose="020B0502040204020203" pitchFamily="34" charset="0"/>
                <a:ea typeface="Segoe UI Black" panose="020B0A02040204020203" pitchFamily="34" charset="0"/>
                <a:cs typeface="Segoe UI" panose="020B0502040204020203" pitchFamily="34" charset="0"/>
              </a:rPr>
              <a:t>   Department of Information Technology</a:t>
            </a:r>
            <a:endParaRPr lang="en-IN" sz="4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3306B027-F9B2-3C79-CCBD-A1F64E38BE60}"/>
              </a:ext>
            </a:extLst>
          </p:cNvPr>
          <p:cNvSpPr txBox="1"/>
          <p:nvPr/>
        </p:nvSpPr>
        <p:spPr>
          <a:xfrm>
            <a:off x="2869367" y="4773493"/>
            <a:ext cx="13792200" cy="646331"/>
          </a:xfrm>
          <a:prstGeom prst="rect">
            <a:avLst/>
          </a:prstGeom>
          <a:noFill/>
        </p:spPr>
        <p:txBody>
          <a:bodyPr wrap="square" rtlCol="0">
            <a:spAutoFit/>
          </a:bodyPr>
          <a:lstStyle/>
          <a:p>
            <a:r>
              <a:rPr kumimoji="0" lang="en-GB" sz="3600" i="0" u="none" strike="noStrike" kern="1200" cap="none" spc="0" normalizeH="0" baseline="0" noProof="0" dirty="0">
                <a:ln>
                  <a:noFill/>
                </a:ln>
                <a:solidFill>
                  <a:srgbClr val="FD6220"/>
                </a:solidFill>
                <a:effectLst/>
                <a:uLnTx/>
                <a:uFillTx/>
                <a:latin typeface="Segoe UI Black" panose="020B0A02040204020203" pitchFamily="34" charset="0"/>
                <a:ea typeface="Segoe UI Black" panose="020B0A02040204020203" pitchFamily="34" charset="0"/>
                <a:cs typeface="Prompt" panose="00000500000000000000" pitchFamily="2" charset="-34"/>
              </a:rPr>
              <a:t>ThinkSmarter </a:t>
            </a:r>
            <a:r>
              <a:rPr lang="en-IN" sz="3600" dirty="0">
                <a:latin typeface="Times New Roman" panose="02020603050405020304" pitchFamily="18" charset="0"/>
                <a:cs typeface="Times New Roman" panose="02020603050405020304" pitchFamily="18" charset="0"/>
              </a:rPr>
              <a:t>:</a:t>
            </a:r>
            <a:r>
              <a:rPr kumimoji="0" lang="en-GB" sz="3600" i="0" u="none"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“Your Gateway To Integrated Intelligence”</a:t>
            </a:r>
          </a:p>
        </p:txBody>
      </p:sp>
      <p:sp>
        <p:nvSpPr>
          <p:cNvPr id="8" name="TextBox 7">
            <a:extLst>
              <a:ext uri="{FF2B5EF4-FFF2-40B4-BE49-F238E27FC236}">
                <a16:creationId xmlns:a16="http://schemas.microsoft.com/office/drawing/2014/main" id="{47EC71CA-4FA0-55BF-9515-74DD6F4E50C2}"/>
              </a:ext>
            </a:extLst>
          </p:cNvPr>
          <p:cNvSpPr txBox="1"/>
          <p:nvPr/>
        </p:nvSpPr>
        <p:spPr>
          <a:xfrm>
            <a:off x="6184651" y="6333744"/>
            <a:ext cx="6629400" cy="2677656"/>
          </a:xfrm>
          <a:prstGeom prst="rect">
            <a:avLst/>
          </a:prstGeom>
          <a:noFill/>
        </p:spPr>
        <p:txBody>
          <a:bodyPr wrap="square" rtlCol="0">
            <a:spAutoFit/>
          </a:bodyPr>
          <a:lstStyle/>
          <a:p>
            <a:r>
              <a:rPr kumimoji="0" lang="en-GB" sz="2800" b="1" i="0" u="sng" strike="noStrike" kern="1200" cap="none" spc="0" normalizeH="0" baseline="0" noProof="0" dirty="0">
                <a:ln>
                  <a:noFill/>
                </a:ln>
                <a:solidFill>
                  <a:srgbClr val="FD6220"/>
                </a:solidFill>
                <a:effectLst/>
                <a:uLnTx/>
                <a:uFillTx/>
                <a:latin typeface="Segoe UI Black" panose="020B0A02040204020203" pitchFamily="34" charset="0"/>
                <a:ea typeface="Segoe UI Black" panose="020B0A02040204020203" pitchFamily="34" charset="0"/>
                <a:cs typeface="Prompt" panose="00000500000000000000" pitchFamily="2" charset="-34"/>
              </a:rPr>
              <a:t>Presented By :</a:t>
            </a:r>
          </a:p>
          <a:p>
            <a:r>
              <a:rPr kumimoji="0" lang="en-GB" sz="2800" b="1" i="0" u="none"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1.Akshay Vinod Jha</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2.Aditya Somnath Vyavhare</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3.Tanmay Bharat Satalkar</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4.Sujit Shankar Kolte</a:t>
            </a:r>
          </a:p>
          <a:p>
            <a:r>
              <a:rPr lang="en-GB" sz="28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5.Siddhi Suhas Nagapure</a:t>
            </a:r>
            <a:endParaRPr lang="en-IN" sz="2800" dirty="0">
              <a:latin typeface="Times New Roman" panose="02020603050405020304" pitchFamily="18" charset="0"/>
              <a:cs typeface="Times New Roman" panose="02020603050405020304" pitchFamily="18" charset="0"/>
            </a:endParaRPr>
          </a:p>
        </p:txBody>
      </p:sp>
      <p:grpSp>
        <p:nvGrpSpPr>
          <p:cNvPr id="18" name="Group 18">
            <a:extLst>
              <a:ext uri="{FF2B5EF4-FFF2-40B4-BE49-F238E27FC236}">
                <a16:creationId xmlns:a16="http://schemas.microsoft.com/office/drawing/2014/main" id="{75A88668-5BB7-26C2-22E4-4D600F8D8015}"/>
              </a:ext>
            </a:extLst>
          </p:cNvPr>
          <p:cNvGrpSpPr/>
          <p:nvPr/>
        </p:nvGrpSpPr>
        <p:grpSpPr>
          <a:xfrm>
            <a:off x="-9965724" y="-1383136"/>
            <a:ext cx="10994424" cy="10994424"/>
            <a:chOff x="0" y="0"/>
            <a:chExt cx="812800" cy="812800"/>
          </a:xfrm>
        </p:grpSpPr>
        <p:sp>
          <p:nvSpPr>
            <p:cNvPr id="19" name="Freeform 19">
              <a:extLst>
                <a:ext uri="{FF2B5EF4-FFF2-40B4-BE49-F238E27FC236}">
                  <a16:creationId xmlns:a16="http://schemas.microsoft.com/office/drawing/2014/main" id="{95390694-BB82-01BE-6AD4-4AC7932683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a:extLst>
                <a:ext uri="{FF2B5EF4-FFF2-40B4-BE49-F238E27FC236}">
                  <a16:creationId xmlns:a16="http://schemas.microsoft.com/office/drawing/2014/main" id="{673647E2-B3D3-F5F3-F732-FA52E2254CDF}"/>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1" name="Freeform 5">
            <a:extLst>
              <a:ext uri="{FF2B5EF4-FFF2-40B4-BE49-F238E27FC236}">
                <a16:creationId xmlns:a16="http://schemas.microsoft.com/office/drawing/2014/main" id="{496933C1-75BC-689B-ED87-432608CD8012}"/>
              </a:ext>
            </a:extLst>
          </p:cNvPr>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10">
            <a:extLst>
              <a:ext uri="{FF2B5EF4-FFF2-40B4-BE49-F238E27FC236}">
                <a16:creationId xmlns:a16="http://schemas.microsoft.com/office/drawing/2014/main" id="{64949CAE-EFD3-5AE1-4CE3-1500DC7AF43E}"/>
              </a:ext>
            </a:extLst>
          </p:cNvPr>
          <p:cNvGrpSpPr/>
          <p:nvPr/>
        </p:nvGrpSpPr>
        <p:grpSpPr>
          <a:xfrm>
            <a:off x="11762088" y="-9632634"/>
            <a:ext cx="10994424" cy="10994424"/>
            <a:chOff x="0" y="0"/>
            <a:chExt cx="812800" cy="812800"/>
          </a:xfrm>
        </p:grpSpPr>
        <p:sp>
          <p:nvSpPr>
            <p:cNvPr id="23" name="Freeform 11">
              <a:extLst>
                <a:ext uri="{FF2B5EF4-FFF2-40B4-BE49-F238E27FC236}">
                  <a16:creationId xmlns:a16="http://schemas.microsoft.com/office/drawing/2014/main" id="{D0754013-52A5-1EE3-B829-EE29884BC9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4" name="TextBox 12">
              <a:extLst>
                <a:ext uri="{FF2B5EF4-FFF2-40B4-BE49-F238E27FC236}">
                  <a16:creationId xmlns:a16="http://schemas.microsoft.com/office/drawing/2014/main" id="{4D6BA41D-7FAF-0E73-C6DF-D679371D7973}"/>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975156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7321525"/>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9</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77741" y="5318634"/>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6" name="Group 26"/>
          <p:cNvGrpSpPr/>
          <p:nvPr/>
        </p:nvGrpSpPr>
        <p:grpSpPr>
          <a:xfrm>
            <a:off x="977741" y="5986264"/>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9" name="Group 29"/>
          <p:cNvGrpSpPr/>
          <p:nvPr/>
        </p:nvGrpSpPr>
        <p:grpSpPr>
          <a:xfrm>
            <a:off x="977741" y="6653894"/>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sp>
        <p:nvSpPr>
          <p:cNvPr id="32" name="Freeform 3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4" name="Group 44"/>
          <p:cNvGrpSpPr/>
          <p:nvPr/>
        </p:nvGrpSpPr>
        <p:grpSpPr>
          <a:xfrm>
            <a:off x="16786360" y="-353712"/>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4" name="TextBox 33">
            <a:extLst>
              <a:ext uri="{FF2B5EF4-FFF2-40B4-BE49-F238E27FC236}">
                <a16:creationId xmlns:a16="http://schemas.microsoft.com/office/drawing/2014/main" id="{04684450-67D6-F8D1-AF22-D8160CD21F92}"/>
              </a:ext>
            </a:extLst>
          </p:cNvPr>
          <p:cNvSpPr txBox="1"/>
          <p:nvPr/>
        </p:nvSpPr>
        <p:spPr>
          <a:xfrm>
            <a:off x="2879049" y="993098"/>
            <a:ext cx="15271229" cy="757130"/>
          </a:xfrm>
          <a:prstGeom prst="rect">
            <a:avLst/>
          </a:prstGeom>
          <a:noFill/>
        </p:spPr>
        <p:txBody>
          <a:bodyPr wrap="square">
            <a:spAutoFit/>
          </a:bodyPr>
          <a:lstStyle/>
          <a:p>
            <a:pPr defTabSz="1371600">
              <a:lnSpc>
                <a:spcPct val="90000"/>
              </a:lnSpc>
              <a:spcBef>
                <a:spcPts val="1500"/>
              </a:spcBef>
              <a:defRPr/>
            </a:pPr>
            <a:r>
              <a:rPr lang="en-US" sz="4800" u="sng" dirty="0">
                <a:solidFill>
                  <a:srgbClr val="FD6220"/>
                </a:solidFill>
                <a:latin typeface="Arial Black" panose="020B0A04020102020204" pitchFamily="34" charset="0"/>
              </a:rPr>
              <a:t>Future</a:t>
            </a:r>
            <a:r>
              <a:rPr lang="en-US" sz="4800" u="sng" dirty="0">
                <a:solidFill>
                  <a:srgbClr val="FF0000"/>
                </a:solidFill>
                <a:latin typeface="Arial Black" panose="020B0A04020102020204" pitchFamily="34" charset="0"/>
              </a:rPr>
              <a:t> </a:t>
            </a:r>
            <a:r>
              <a:rPr lang="en-GB" sz="48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–Scope :</a:t>
            </a:r>
            <a:endParaRPr lang="en-US" sz="4800" u="sng" dirty="0">
              <a:solidFill>
                <a:srgbClr val="FF0000"/>
              </a:solidFill>
              <a:latin typeface="Arial Black" panose="020B0A04020102020204" pitchFamily="34" charset="0"/>
            </a:endParaRPr>
          </a:p>
        </p:txBody>
      </p:sp>
      <p:sp>
        <p:nvSpPr>
          <p:cNvPr id="35" name="Flowchart: Process 34">
            <a:extLst>
              <a:ext uri="{FF2B5EF4-FFF2-40B4-BE49-F238E27FC236}">
                <a16:creationId xmlns:a16="http://schemas.microsoft.com/office/drawing/2014/main" id="{2A699DA9-049A-8488-B938-99881DB0B250}"/>
              </a:ext>
            </a:extLst>
          </p:cNvPr>
          <p:cNvSpPr/>
          <p:nvPr/>
        </p:nvSpPr>
        <p:spPr>
          <a:xfrm>
            <a:off x="3073095" y="2027332"/>
            <a:ext cx="13434371" cy="4182967"/>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rgbClr val="FD6220"/>
              </a:solidFill>
            </a:endParaRPr>
          </a:p>
        </p:txBody>
      </p:sp>
      <p:sp>
        <p:nvSpPr>
          <p:cNvPr id="36" name="TextBox 35">
            <a:extLst>
              <a:ext uri="{FF2B5EF4-FFF2-40B4-BE49-F238E27FC236}">
                <a16:creationId xmlns:a16="http://schemas.microsoft.com/office/drawing/2014/main" id="{5F557144-B663-11B5-3B27-DB7CC7ED1A8A}"/>
              </a:ext>
            </a:extLst>
          </p:cNvPr>
          <p:cNvSpPr txBox="1"/>
          <p:nvPr/>
        </p:nvSpPr>
        <p:spPr>
          <a:xfrm>
            <a:off x="3657772" y="2452833"/>
            <a:ext cx="12097861" cy="3970318"/>
          </a:xfrm>
          <a:prstGeom prst="rect">
            <a:avLst/>
          </a:prstGeom>
          <a:noFill/>
        </p:spPr>
        <p:txBody>
          <a:bodyPr wrap="square" rtlCol="0">
            <a:spAutoFit/>
          </a:bodyPr>
          <a:lstStyle/>
          <a:p>
            <a:pPr marL="0" indent="0" algn="just">
              <a:buNone/>
            </a:pPr>
            <a:r>
              <a:rPr lang="en-US" sz="3600" dirty="0"/>
              <a:t>We have the potential to expand the array of AI tools in the future based on budget allocations and sponsor support. Presently a website, we aim to explore the feasibility of extending our services through a dedicated mobile application in the future.</a:t>
            </a:r>
          </a:p>
          <a:p>
            <a:pPr marL="0" indent="0" algn="just">
              <a:buNone/>
            </a:pPr>
            <a:endParaRPr lang="en-IN" sz="3600" dirty="0"/>
          </a:p>
          <a:p>
            <a:endParaRPr lang="en-IN"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0404-F4E9-3605-185F-5C11E45ADA10}"/>
              </a:ext>
            </a:extLst>
          </p:cNvPr>
          <p:cNvSpPr>
            <a:spLocks noGrp="1"/>
          </p:cNvSpPr>
          <p:nvPr>
            <p:ph type="title"/>
          </p:nvPr>
        </p:nvSpPr>
        <p:spPr>
          <a:xfrm>
            <a:off x="1177412" y="1028700"/>
            <a:ext cx="8195187" cy="1143000"/>
          </a:xfrm>
        </p:spPr>
        <p:txBody>
          <a:bodyPr>
            <a:normAutofit/>
          </a:bodyPr>
          <a:lstStyle/>
          <a:p>
            <a:pPr algn="l"/>
            <a:r>
              <a:rPr lang="en-IN" sz="4800" b="1" u="sng" dirty="0">
                <a:solidFill>
                  <a:srgbClr val="FD6220"/>
                </a:solidFill>
                <a:latin typeface="Segoe UI Black" panose="020B0A02040204020203" pitchFamily="34" charset="0"/>
                <a:ea typeface="Segoe UI Black" panose="020B0A02040204020203" pitchFamily="34" charset="0"/>
              </a:rPr>
              <a:t>Conclusion :</a:t>
            </a:r>
          </a:p>
        </p:txBody>
      </p:sp>
      <p:sp>
        <p:nvSpPr>
          <p:cNvPr id="6" name="Flowchart: Process 5">
            <a:extLst>
              <a:ext uri="{FF2B5EF4-FFF2-40B4-BE49-F238E27FC236}">
                <a16:creationId xmlns:a16="http://schemas.microsoft.com/office/drawing/2014/main" id="{F2330001-2657-D914-900F-DD2A9A8FDF5B}"/>
              </a:ext>
            </a:extLst>
          </p:cNvPr>
          <p:cNvSpPr/>
          <p:nvPr/>
        </p:nvSpPr>
        <p:spPr>
          <a:xfrm>
            <a:off x="1177412" y="2781299"/>
            <a:ext cx="15662788" cy="3730113"/>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rgbClr val="FD6220"/>
              </a:solidFill>
            </a:endParaRPr>
          </a:p>
        </p:txBody>
      </p:sp>
      <p:sp>
        <p:nvSpPr>
          <p:cNvPr id="7" name="Content Placeholder 2">
            <a:extLst>
              <a:ext uri="{FF2B5EF4-FFF2-40B4-BE49-F238E27FC236}">
                <a16:creationId xmlns:a16="http://schemas.microsoft.com/office/drawing/2014/main" id="{C83E228D-E28F-5F07-2EDF-86B98B4A88FD}"/>
              </a:ext>
            </a:extLst>
          </p:cNvPr>
          <p:cNvSpPr txBox="1">
            <a:spLocks/>
          </p:cNvSpPr>
          <p:nvPr/>
        </p:nvSpPr>
        <p:spPr>
          <a:xfrm>
            <a:off x="1638299" y="3312856"/>
            <a:ext cx="15011400" cy="2667000"/>
          </a:xfrm>
          <a:prstGeom prst="rect">
            <a:avLst/>
          </a:prstGeom>
          <a:effectLst>
            <a:softEdge rad="31750"/>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dirty="0"/>
              <a:t>The purpose of the project is to provide a user-friendly integrated platform for students with all the required tools for their educational as well as professional purposes. And that’s the main reason why one must use our platform for their required needs.</a:t>
            </a:r>
          </a:p>
        </p:txBody>
      </p:sp>
    </p:spTree>
    <p:extLst>
      <p:ext uri="{BB962C8B-B14F-4D97-AF65-F5344CB8AC3E}">
        <p14:creationId xmlns:p14="http://schemas.microsoft.com/office/powerpoint/2010/main" val="2894197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1501640" y="4293509"/>
            <a:ext cx="16786360" cy="1732573"/>
          </a:xfrm>
          <a:prstGeom prst="rect">
            <a:avLst/>
          </a:prstGeom>
        </p:spPr>
        <p:txBody>
          <a:bodyPr wrap="square" lIns="0" tIns="0" rIns="0" bIns="0" rtlCol="0" anchor="t">
            <a:spAutoFit/>
          </a:bodyPr>
          <a:lstStyle/>
          <a:p>
            <a:pPr algn="ctr">
              <a:lnSpc>
                <a:spcPts val="14127"/>
              </a:lnSpc>
              <a:spcBef>
                <a:spcPct val="0"/>
              </a:spcBef>
            </a:pPr>
            <a:r>
              <a:rPr lang="en-US" sz="10090" spc="1412" dirty="0">
                <a:solidFill>
                  <a:srgbClr val="191919"/>
                </a:solidFill>
                <a:latin typeface="Gotham Bold"/>
              </a:rPr>
              <a:t>THANK YOU!!!</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6234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5668" y="-5606768"/>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1952203"/>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dirty="0">
                  <a:solidFill>
                    <a:srgbClr val="FFFEFE"/>
                  </a:solidFill>
                  <a:latin typeface="Gotham"/>
                </a:rPr>
                <a:t>1</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4" name="Group 24"/>
          <p:cNvGrpSpPr/>
          <p:nvPr/>
        </p:nvGrpSpPr>
        <p:grpSpPr>
          <a:xfrm>
            <a:off x="948235" y="6455730"/>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30" name="Group 30"/>
          <p:cNvGrpSpPr/>
          <p:nvPr/>
        </p:nvGrpSpPr>
        <p:grpSpPr>
          <a:xfrm>
            <a:off x="948235" y="7123361"/>
            <a:ext cx="508158" cy="543805"/>
            <a:chOff x="0" y="0"/>
            <a:chExt cx="812800" cy="869819"/>
          </a:xfrm>
        </p:grpSpPr>
        <p:sp>
          <p:nvSpPr>
            <p:cNvPr id="31" name="Freeform 3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2" name="TextBox 3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33" name="Group 33"/>
          <p:cNvGrpSpPr/>
          <p:nvPr/>
        </p:nvGrpSpPr>
        <p:grpSpPr>
          <a:xfrm>
            <a:off x="948235" y="7790991"/>
            <a:ext cx="508158" cy="543805"/>
            <a:chOff x="0" y="0"/>
            <a:chExt cx="812800" cy="869819"/>
          </a:xfrm>
        </p:grpSpPr>
        <p:sp>
          <p:nvSpPr>
            <p:cNvPr id="34" name="Freeform 3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5" name="TextBox 3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6" name="Group 36"/>
          <p:cNvGrpSpPr/>
          <p:nvPr/>
        </p:nvGrpSpPr>
        <p:grpSpPr>
          <a:xfrm rot="3945801">
            <a:off x="11868535" y="8125500"/>
            <a:ext cx="4776403" cy="477640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rot="3945801">
            <a:off x="12156571" y="7154038"/>
            <a:ext cx="1577153" cy="3243522"/>
          </a:xfrm>
          <a:custGeom>
            <a:avLst/>
            <a:gdLst/>
            <a:ahLst/>
            <a:cxnLst/>
            <a:rect l="l" t="t" r="r" b="b"/>
            <a:pathLst>
              <a:path w="1577153" h="3243522">
                <a:moveTo>
                  <a:pt x="0" y="0"/>
                </a:moveTo>
                <a:lnTo>
                  <a:pt x="1577154" y="0"/>
                </a:lnTo>
                <a:lnTo>
                  <a:pt x="1577154" y="3243523"/>
                </a:lnTo>
                <a:lnTo>
                  <a:pt x="0" y="3243523"/>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sp>
        <p:nvSpPr>
          <p:cNvPr id="40" name="TextBox 40"/>
          <p:cNvSpPr txBox="1"/>
          <p:nvPr/>
        </p:nvSpPr>
        <p:spPr>
          <a:xfrm>
            <a:off x="2331897" y="1034290"/>
            <a:ext cx="10293736" cy="736907"/>
          </a:xfrm>
          <a:prstGeom prst="rect">
            <a:avLst/>
          </a:prstGeom>
        </p:spPr>
        <p:txBody>
          <a:bodyPr lIns="0" tIns="0" rIns="0" bIns="0" rtlCol="0" anchor="t">
            <a:spAutoFit/>
          </a:bodyPr>
          <a:lstStyle/>
          <a:p>
            <a:pPr>
              <a:lnSpc>
                <a:spcPts val="5492"/>
              </a:lnSpc>
            </a:pPr>
            <a:r>
              <a:rPr lang="en-US" sz="5662" spc="283" dirty="0">
                <a:solidFill>
                  <a:srgbClr val="191919"/>
                </a:solidFill>
                <a:latin typeface="Gotham Bold"/>
              </a:rPr>
              <a:t>Project-Objective :</a:t>
            </a:r>
          </a:p>
        </p:txBody>
      </p:sp>
      <p:sp>
        <p:nvSpPr>
          <p:cNvPr id="41" name="TextBox 41"/>
          <p:cNvSpPr txBox="1"/>
          <p:nvPr/>
        </p:nvSpPr>
        <p:spPr>
          <a:xfrm>
            <a:off x="2829180" y="2368991"/>
            <a:ext cx="12868020" cy="5349991"/>
          </a:xfrm>
          <a:prstGeom prst="rect">
            <a:avLst/>
          </a:prstGeom>
        </p:spPr>
        <p:txBody>
          <a:bodyPr wrap="square" lIns="0" tIns="0" rIns="0" bIns="0" rtlCol="0" anchor="t">
            <a:spAutoFit/>
          </a:bodyPr>
          <a:lstStyle/>
          <a:p>
            <a:pPr algn="just">
              <a:lnSpc>
                <a:spcPts val="3461"/>
              </a:lnSpc>
              <a:spcBef>
                <a:spcPct val="0"/>
              </a:spcBef>
            </a:pPr>
            <a:r>
              <a:rPr lang="en-US" sz="2472" dirty="0">
                <a:solidFill>
                  <a:srgbClr val="191919"/>
                </a:solidFill>
                <a:latin typeface="Gotham"/>
              </a:rPr>
              <a:t>1. Focus on catering to the needs of students by designing the project.</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2. Offer free services accessible to all individuals.</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3. Address and resolve challenges faced by students.</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4. Strive to optimize and save students' valuable time.</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5. Implement a user-friendly interface.</a:t>
            </a:r>
          </a:p>
          <a:p>
            <a:pPr algn="just">
              <a:lnSpc>
                <a:spcPts val="3461"/>
              </a:lnSpc>
              <a:spcBef>
                <a:spcPct val="0"/>
              </a:spcBef>
            </a:pPr>
            <a:endParaRPr lang="en-US" sz="2472" dirty="0">
              <a:solidFill>
                <a:srgbClr val="191919"/>
              </a:solidFill>
              <a:latin typeface="Gotham"/>
            </a:endParaRPr>
          </a:p>
          <a:p>
            <a:pPr algn="just">
              <a:lnSpc>
                <a:spcPts val="3461"/>
              </a:lnSpc>
              <a:spcBef>
                <a:spcPct val="0"/>
              </a:spcBef>
            </a:pPr>
            <a:r>
              <a:rPr lang="en-US" sz="2472" dirty="0">
                <a:solidFill>
                  <a:srgbClr val="191919"/>
                </a:solidFill>
                <a:latin typeface="Gotham"/>
              </a:rPr>
              <a:t>6. Establish an efficient study methodology to enhance the learning experience             for students.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3ED229D0-0693-8547-6E94-C623D0F20BA8}"/>
              </a:ext>
            </a:extLst>
          </p:cNvPr>
          <p:cNvSpPr/>
          <p:nvPr/>
        </p:nvSpPr>
        <p:spPr>
          <a:xfrm>
            <a:off x="13328287" y="2607391"/>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0" name="Rectangle: Rounded Corners 49">
            <a:extLst>
              <a:ext uri="{FF2B5EF4-FFF2-40B4-BE49-F238E27FC236}">
                <a16:creationId xmlns:a16="http://schemas.microsoft.com/office/drawing/2014/main" id="{19F1DD98-436A-5EBE-8F92-21252F76681F}"/>
              </a:ext>
            </a:extLst>
          </p:cNvPr>
          <p:cNvSpPr/>
          <p:nvPr/>
        </p:nvSpPr>
        <p:spPr>
          <a:xfrm>
            <a:off x="8423338" y="2648112"/>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869E64E7-5CA5-7FB8-019A-90740B1A162D}"/>
              </a:ext>
            </a:extLst>
          </p:cNvPr>
          <p:cNvSpPr/>
          <p:nvPr/>
        </p:nvSpPr>
        <p:spPr>
          <a:xfrm>
            <a:off x="3402018" y="2671373"/>
            <a:ext cx="4157313" cy="6898591"/>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09357" y="2648112"/>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2</a:t>
              </a:r>
            </a:p>
          </p:txBody>
        </p:sp>
      </p:grpSp>
      <p:grpSp>
        <p:nvGrpSpPr>
          <p:cNvPr id="9" name="Group 9"/>
          <p:cNvGrpSpPr/>
          <p:nvPr/>
        </p:nvGrpSpPr>
        <p:grpSpPr>
          <a:xfrm>
            <a:off x="951509" y="4428296"/>
            <a:ext cx="508158" cy="543805"/>
            <a:chOff x="0" y="0"/>
            <a:chExt cx="812800" cy="869819"/>
          </a:xfrm>
        </p:grpSpPr>
        <p:sp>
          <p:nvSpPr>
            <p:cNvPr id="10" name="Freeform 1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1" name="TextBox 1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2" name="Group 12"/>
          <p:cNvGrpSpPr/>
          <p:nvPr/>
        </p:nvGrpSpPr>
        <p:grpSpPr>
          <a:xfrm>
            <a:off x="951509" y="198234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5" name="Group 15"/>
          <p:cNvGrpSpPr/>
          <p:nvPr/>
        </p:nvGrpSpPr>
        <p:grpSpPr>
          <a:xfrm>
            <a:off x="951509" y="5094059"/>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18" name="Group 18"/>
          <p:cNvGrpSpPr/>
          <p:nvPr/>
        </p:nvGrpSpPr>
        <p:grpSpPr>
          <a:xfrm>
            <a:off x="951509" y="376253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1" name="Group 21"/>
          <p:cNvGrpSpPr/>
          <p:nvPr/>
        </p:nvGrpSpPr>
        <p:grpSpPr>
          <a:xfrm>
            <a:off x="951509" y="6425585"/>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4" name="Group 24"/>
          <p:cNvGrpSpPr/>
          <p:nvPr/>
        </p:nvGrpSpPr>
        <p:grpSpPr>
          <a:xfrm>
            <a:off x="951509" y="5759822"/>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7" name="Group 27"/>
          <p:cNvGrpSpPr/>
          <p:nvPr/>
        </p:nvGrpSpPr>
        <p:grpSpPr>
          <a:xfrm>
            <a:off x="951509" y="7093216"/>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30" name="Group 30"/>
          <p:cNvGrpSpPr/>
          <p:nvPr/>
        </p:nvGrpSpPr>
        <p:grpSpPr>
          <a:xfrm>
            <a:off x="951509" y="7760846"/>
            <a:ext cx="508158" cy="543805"/>
            <a:chOff x="0" y="0"/>
            <a:chExt cx="812800" cy="869819"/>
          </a:xfrm>
        </p:grpSpPr>
        <p:sp>
          <p:nvSpPr>
            <p:cNvPr id="31" name="Freeform 3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2" name="TextBox 3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3" name="Group 33"/>
          <p:cNvGrpSpPr/>
          <p:nvPr/>
        </p:nvGrpSpPr>
        <p:grpSpPr>
          <a:xfrm>
            <a:off x="16439471" y="8737362"/>
            <a:ext cx="3697059" cy="369705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6439471" y="8737362"/>
            <a:ext cx="3697059" cy="369705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86668" y="2871877"/>
            <a:ext cx="1324078" cy="1162558"/>
          </a:xfrm>
          <a:custGeom>
            <a:avLst/>
            <a:gdLst/>
            <a:ahLst/>
            <a:cxnLst/>
            <a:rect l="l" t="t" r="r" b="b"/>
            <a:pathLst>
              <a:path w="1954955" h="2174044">
                <a:moveTo>
                  <a:pt x="0" y="0"/>
                </a:moveTo>
                <a:lnTo>
                  <a:pt x="1954955" y="0"/>
                </a:lnTo>
                <a:lnTo>
                  <a:pt x="1954955" y="2174045"/>
                </a:lnTo>
                <a:lnTo>
                  <a:pt x="0" y="2174045"/>
                </a:lnTo>
                <a:lnTo>
                  <a:pt x="0" y="0"/>
                </a:lnTo>
                <a:close/>
              </a:path>
            </a:pathLst>
          </a:custGeom>
          <a:blipFill>
            <a:blip r:embed="rId4"/>
            <a:stretch>
              <a:fillRect/>
            </a:stretch>
          </a:blipFill>
        </p:spPr>
      </p:sp>
      <p:sp>
        <p:nvSpPr>
          <p:cNvPr id="40" name="Freeform 40"/>
          <p:cNvSpPr/>
          <p:nvPr/>
        </p:nvSpPr>
        <p:spPr>
          <a:xfrm>
            <a:off x="14808062" y="2871877"/>
            <a:ext cx="1192218" cy="1052422"/>
          </a:xfrm>
          <a:custGeom>
            <a:avLst/>
            <a:gdLst/>
            <a:ahLst/>
            <a:cxnLst/>
            <a:rect l="l" t="t" r="r" b="b"/>
            <a:pathLst>
              <a:path w="1999625" h="1829444">
                <a:moveTo>
                  <a:pt x="0" y="0"/>
                </a:moveTo>
                <a:lnTo>
                  <a:pt x="1999625" y="0"/>
                </a:lnTo>
                <a:lnTo>
                  <a:pt x="1999625" y="1829444"/>
                </a:lnTo>
                <a:lnTo>
                  <a:pt x="0" y="1829444"/>
                </a:lnTo>
                <a:lnTo>
                  <a:pt x="0" y="0"/>
                </a:lnTo>
                <a:close/>
              </a:path>
            </a:pathLst>
          </a:custGeom>
          <a:blipFill>
            <a:blip r:embed="rId5"/>
            <a:stretch>
              <a:fillRect/>
            </a:stretch>
          </a:blipFill>
        </p:spPr>
        <p:txBody>
          <a:bodyPr/>
          <a:lstStyle/>
          <a:p>
            <a:endParaRPr lang="en-IN" dirty="0"/>
          </a:p>
        </p:txBody>
      </p:sp>
      <p:sp>
        <p:nvSpPr>
          <p:cNvPr id="41" name="Freeform 41"/>
          <p:cNvSpPr/>
          <p:nvPr/>
        </p:nvSpPr>
        <p:spPr>
          <a:xfrm>
            <a:off x="4432130" y="2671373"/>
            <a:ext cx="2023127" cy="1560730"/>
          </a:xfrm>
          <a:custGeom>
            <a:avLst/>
            <a:gdLst/>
            <a:ahLst/>
            <a:cxnLst/>
            <a:rect l="l" t="t" r="r" b="b"/>
            <a:pathLst>
              <a:path w="2344758" h="2033850">
                <a:moveTo>
                  <a:pt x="0" y="0"/>
                </a:moveTo>
                <a:lnTo>
                  <a:pt x="2344757" y="0"/>
                </a:lnTo>
                <a:lnTo>
                  <a:pt x="2344757" y="2033851"/>
                </a:lnTo>
                <a:lnTo>
                  <a:pt x="0" y="2033851"/>
                </a:lnTo>
                <a:lnTo>
                  <a:pt x="0" y="0"/>
                </a:lnTo>
                <a:close/>
              </a:path>
            </a:pathLst>
          </a:custGeom>
          <a:blipFill>
            <a:blip r:embed="rId6"/>
            <a:stretch>
              <a:fillRect/>
            </a:stretch>
          </a:blipFill>
        </p:spPr>
        <p:txBody>
          <a:bodyPr/>
          <a:lstStyle/>
          <a:p>
            <a:endParaRPr lang="en-IN" dirty="0"/>
          </a:p>
        </p:txBody>
      </p:sp>
      <p:sp>
        <p:nvSpPr>
          <p:cNvPr id="43" name="TextBox 43"/>
          <p:cNvSpPr txBox="1"/>
          <p:nvPr/>
        </p:nvSpPr>
        <p:spPr>
          <a:xfrm>
            <a:off x="2856453" y="1540047"/>
            <a:ext cx="3499667" cy="615553"/>
          </a:xfrm>
          <a:prstGeom prst="rect">
            <a:avLst/>
          </a:prstGeom>
        </p:spPr>
        <p:txBody>
          <a:bodyPr wrap="square" lIns="0" tIns="0" rIns="0" bIns="0" rtlCol="0" anchor="t">
            <a:spAutoFit/>
          </a:bodyPr>
          <a:lstStyle/>
          <a:p>
            <a:pPr algn="ctr"/>
            <a:r>
              <a:rPr lang="en-GB" sz="4000" b="1" i="0" u="sng" dirty="0">
                <a:solidFill>
                  <a:srgbClr val="FD6220"/>
                </a:solidFill>
                <a:effectLst/>
                <a:latin typeface="Segoe UI Black" panose="020B0A02040204020203" pitchFamily="34" charset="0"/>
                <a:ea typeface="Segoe UI Black" panose="020B0A02040204020203" pitchFamily="34" charset="0"/>
                <a:cs typeface="Prompt" panose="00000500000000000000" pitchFamily="2" charset="-34"/>
              </a:rPr>
              <a:t>Front</a:t>
            </a:r>
            <a:r>
              <a:rPr lang="en-GB" sz="40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 end :</a:t>
            </a:r>
            <a:endParaRPr lang="en-GB" sz="4000" b="1" i="0" u="sng" dirty="0">
              <a:solidFill>
                <a:srgbClr val="1A1B27"/>
              </a:solidFill>
              <a:effectLst/>
              <a:latin typeface="Segoe UI Black" panose="020B0A02040204020203" pitchFamily="34" charset="0"/>
              <a:ea typeface="Segoe UI Black" panose="020B0A02040204020203" pitchFamily="34" charset="0"/>
              <a:cs typeface="Prompt" panose="00000500000000000000" pitchFamily="2" charset="-34"/>
            </a:endParaRPr>
          </a:p>
        </p:txBody>
      </p:sp>
      <p:sp>
        <p:nvSpPr>
          <p:cNvPr id="45" name="TextBox 45"/>
          <p:cNvSpPr txBox="1"/>
          <p:nvPr/>
        </p:nvSpPr>
        <p:spPr>
          <a:xfrm>
            <a:off x="8686800" y="4972101"/>
            <a:ext cx="3581400" cy="372794"/>
          </a:xfrm>
          <a:prstGeom prst="rect">
            <a:avLst/>
          </a:prstGeom>
        </p:spPr>
        <p:txBody>
          <a:bodyPr wrap="square" lIns="0" tIns="0" rIns="0" bIns="0" rtlCol="0" anchor="t">
            <a:spAutoFit/>
          </a:bodyPr>
          <a:lstStyle/>
          <a:p>
            <a:pPr algn="just">
              <a:lnSpc>
                <a:spcPts val="3312"/>
              </a:lnSpc>
              <a:spcBef>
                <a:spcPct val="0"/>
              </a:spcBef>
            </a:pPr>
            <a:endParaRPr lang="en-US" dirty="0">
              <a:solidFill>
                <a:srgbClr val="191919"/>
              </a:solidFill>
              <a:latin typeface="Gotham"/>
            </a:endParaRPr>
          </a:p>
        </p:txBody>
      </p:sp>
      <p:sp>
        <p:nvSpPr>
          <p:cNvPr id="46" name="TextBox 46"/>
          <p:cNvSpPr txBox="1"/>
          <p:nvPr/>
        </p:nvSpPr>
        <p:spPr>
          <a:xfrm>
            <a:off x="13639800" y="4306339"/>
            <a:ext cx="3619500" cy="353558"/>
          </a:xfrm>
          <a:prstGeom prst="rect">
            <a:avLst/>
          </a:prstGeom>
        </p:spPr>
        <p:txBody>
          <a:bodyPr wrap="square" lIns="0" tIns="0" rIns="0" bIns="0" rtlCol="0" anchor="t">
            <a:spAutoFit/>
          </a:bodyPr>
          <a:lstStyle/>
          <a:p>
            <a:pPr algn="just">
              <a:lnSpc>
                <a:spcPts val="3127"/>
              </a:lnSpc>
              <a:spcBef>
                <a:spcPct val="0"/>
              </a:spcBef>
            </a:pPr>
            <a:endParaRPr lang="en-US" dirty="0">
              <a:solidFill>
                <a:srgbClr val="191919"/>
              </a:solidFill>
              <a:latin typeface="Gotham"/>
            </a:endParaRPr>
          </a:p>
        </p:txBody>
      </p:sp>
      <p:sp>
        <p:nvSpPr>
          <p:cNvPr id="48" name="TextBox 47">
            <a:extLst>
              <a:ext uri="{FF2B5EF4-FFF2-40B4-BE49-F238E27FC236}">
                <a16:creationId xmlns:a16="http://schemas.microsoft.com/office/drawing/2014/main" id="{0E29BB63-C676-8135-0A3C-DBFAA0055C63}"/>
              </a:ext>
            </a:extLst>
          </p:cNvPr>
          <p:cNvSpPr txBox="1"/>
          <p:nvPr/>
        </p:nvSpPr>
        <p:spPr>
          <a:xfrm>
            <a:off x="3794986" y="4428296"/>
            <a:ext cx="3433638" cy="4247317"/>
          </a:xfrm>
          <a:prstGeom prst="rect">
            <a:avLst/>
          </a:prstGeom>
          <a:noFill/>
        </p:spPr>
        <p:txBody>
          <a:bodyPr wrap="square" rtlCol="0">
            <a:spAutoFit/>
          </a:bodyPr>
          <a:lstStyle/>
          <a:p>
            <a:pPr algn="just"/>
            <a:r>
              <a:rPr lang="en-US" dirty="0"/>
              <a:t>React is a JavaScript library used for building user interfaces (UIs), particularly for web applications. Developed by Facebook, React allows developers to create reusable UI components that can efficiently update and render in response to changes in data. React uses a declarative approach, where developers describe how the UI should look based on the current application state, and React takes care of efficiently updating the DOM to match this desired state.</a:t>
            </a:r>
            <a:endParaRPr lang="en-IN" dirty="0"/>
          </a:p>
        </p:txBody>
      </p:sp>
      <p:sp>
        <p:nvSpPr>
          <p:cNvPr id="51" name="TextBox 50">
            <a:extLst>
              <a:ext uri="{FF2B5EF4-FFF2-40B4-BE49-F238E27FC236}">
                <a16:creationId xmlns:a16="http://schemas.microsoft.com/office/drawing/2014/main" id="{4086DEA2-37F3-83D0-D7F7-AA63709DB3FC}"/>
              </a:ext>
            </a:extLst>
          </p:cNvPr>
          <p:cNvSpPr txBox="1"/>
          <p:nvPr/>
        </p:nvSpPr>
        <p:spPr>
          <a:xfrm>
            <a:off x="8834801" y="4461412"/>
            <a:ext cx="3433400" cy="4801314"/>
          </a:xfrm>
          <a:prstGeom prst="rect">
            <a:avLst/>
          </a:prstGeom>
          <a:noFill/>
        </p:spPr>
        <p:txBody>
          <a:bodyPr wrap="square" rtlCol="0">
            <a:spAutoFit/>
          </a:bodyPr>
          <a:lstStyle/>
          <a:p>
            <a:pPr algn="just"/>
            <a:r>
              <a:rPr lang="en-US" dirty="0"/>
              <a:t>JavaScript is a high-level, interpreted scripting language that allows developers to add interactive and dynamic features to websites. It is widely supported by web browsers and can be used for a variety of purposes, including creating interactive user interfaces, implementing client-side logic, handling events, and communicating with servers. JavaScript is an essential technology for modern web development and is often used in conjunction with HTML and CSS to build engaging and interactive web applications.</a:t>
            </a:r>
            <a:endParaRPr lang="en-IN" dirty="0"/>
          </a:p>
        </p:txBody>
      </p:sp>
      <p:sp>
        <p:nvSpPr>
          <p:cNvPr id="52" name="TextBox 51">
            <a:extLst>
              <a:ext uri="{FF2B5EF4-FFF2-40B4-BE49-F238E27FC236}">
                <a16:creationId xmlns:a16="http://schemas.microsoft.com/office/drawing/2014/main" id="{58F9425E-504A-0561-1AE7-AE0B1FE1D9B2}"/>
              </a:ext>
            </a:extLst>
          </p:cNvPr>
          <p:cNvSpPr txBox="1"/>
          <p:nvPr/>
        </p:nvSpPr>
        <p:spPr>
          <a:xfrm>
            <a:off x="13716000" y="4461412"/>
            <a:ext cx="3376343" cy="4801314"/>
          </a:xfrm>
          <a:prstGeom prst="rect">
            <a:avLst/>
          </a:prstGeom>
          <a:noFill/>
        </p:spPr>
        <p:txBody>
          <a:bodyPr wrap="square" rtlCol="0">
            <a:spAutoFit/>
          </a:bodyPr>
          <a:lstStyle/>
          <a:p>
            <a:pPr algn="just"/>
            <a:r>
              <a:rPr lang="en-US" dirty="0"/>
              <a:t>Redux is a predictable state container for JavaScript apps, commonly used with React, managing app state in a single, immutable tree. It ensures consistent behavior across environments with a strict unidirectional data flow. Redux offers a centralized store for state, with changes made by dispatching actions. Reducer functions handle these actions to update the state. Redux facilitates managing complex app states, debugging, and implementing features like time-travel debugging and state persistence.</a:t>
            </a:r>
            <a:endParaRPr lang="en-IN" dirty="0"/>
          </a:p>
        </p:txBody>
      </p:sp>
      <p:sp>
        <p:nvSpPr>
          <p:cNvPr id="53" name="Rectangle 52">
            <a:extLst>
              <a:ext uri="{FF2B5EF4-FFF2-40B4-BE49-F238E27FC236}">
                <a16:creationId xmlns:a16="http://schemas.microsoft.com/office/drawing/2014/main" id="{DBC53958-90FE-5CDC-E3A8-FFC971030774}"/>
              </a:ext>
            </a:extLst>
          </p:cNvPr>
          <p:cNvSpPr/>
          <p:nvPr/>
        </p:nvSpPr>
        <p:spPr>
          <a:xfrm>
            <a:off x="6356228" y="311580"/>
            <a:ext cx="6941533" cy="71269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latin typeface="Segoe UI Black" panose="020B0A02040204020203" pitchFamily="34" charset="0"/>
                <a:ea typeface="Segoe UI Black" panose="020B0A02040204020203" pitchFamily="34" charset="0"/>
              </a:rPr>
              <a:t>Technology Stack</a:t>
            </a:r>
          </a:p>
        </p:txBody>
      </p:sp>
      <p:grpSp>
        <p:nvGrpSpPr>
          <p:cNvPr id="55" name="Group 10">
            <a:extLst>
              <a:ext uri="{FF2B5EF4-FFF2-40B4-BE49-F238E27FC236}">
                <a16:creationId xmlns:a16="http://schemas.microsoft.com/office/drawing/2014/main" id="{59204DC9-89F0-8306-4AD6-B8D67BF5A394}"/>
              </a:ext>
            </a:extLst>
          </p:cNvPr>
          <p:cNvGrpSpPr/>
          <p:nvPr/>
        </p:nvGrpSpPr>
        <p:grpSpPr>
          <a:xfrm>
            <a:off x="11762088" y="-9632634"/>
            <a:ext cx="10994424" cy="10994424"/>
            <a:chOff x="0" y="0"/>
            <a:chExt cx="812800" cy="812800"/>
          </a:xfrm>
        </p:grpSpPr>
        <p:sp>
          <p:nvSpPr>
            <p:cNvPr id="56" name="Freeform 11">
              <a:extLst>
                <a:ext uri="{FF2B5EF4-FFF2-40B4-BE49-F238E27FC236}">
                  <a16:creationId xmlns:a16="http://schemas.microsoft.com/office/drawing/2014/main" id="{96129230-5D20-ED3C-DC9E-269C18D7AB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7" name="TextBox 12">
              <a:extLst>
                <a:ext uri="{FF2B5EF4-FFF2-40B4-BE49-F238E27FC236}">
                  <a16:creationId xmlns:a16="http://schemas.microsoft.com/office/drawing/2014/main" id="{1DD00F71-CE7B-A6EF-A405-01DE40B2E10A}"/>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E995CB4A-DB94-E226-9CCB-7D332BB4593D}"/>
              </a:ext>
            </a:extLst>
          </p:cNvPr>
          <p:cNvSpPr/>
          <p:nvPr/>
        </p:nvSpPr>
        <p:spPr>
          <a:xfrm>
            <a:off x="13094176" y="1353741"/>
            <a:ext cx="4374269" cy="80355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467BCA47-8FB9-C5CC-D6E3-905E7D2B470C}"/>
              </a:ext>
            </a:extLst>
          </p:cNvPr>
          <p:cNvSpPr/>
          <p:nvPr/>
        </p:nvSpPr>
        <p:spPr>
          <a:xfrm>
            <a:off x="7986699" y="1384454"/>
            <a:ext cx="4157313" cy="800483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A37A66B7-89EE-C7B6-7C7A-9A5AF5FA37ED}"/>
              </a:ext>
            </a:extLst>
          </p:cNvPr>
          <p:cNvSpPr/>
          <p:nvPr/>
        </p:nvSpPr>
        <p:spPr>
          <a:xfrm>
            <a:off x="2971893" y="1384454"/>
            <a:ext cx="4223312" cy="800483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3315742"/>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3</a:t>
              </a:r>
            </a:p>
          </p:txBody>
        </p:sp>
      </p:grpSp>
      <p:grpSp>
        <p:nvGrpSpPr>
          <p:cNvPr id="8" name="Group 8"/>
          <p:cNvGrpSpPr/>
          <p:nvPr/>
        </p:nvGrpSpPr>
        <p:grpSpPr>
          <a:xfrm>
            <a:off x="951509" y="4428296"/>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1" name="Group 11"/>
          <p:cNvGrpSpPr/>
          <p:nvPr/>
        </p:nvGrpSpPr>
        <p:grpSpPr>
          <a:xfrm>
            <a:off x="951509"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51509" y="5094059"/>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17" name="Group 17"/>
          <p:cNvGrpSpPr/>
          <p:nvPr/>
        </p:nvGrpSpPr>
        <p:grpSpPr>
          <a:xfrm>
            <a:off x="951509"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51509" y="6425585"/>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3" name="Group 23"/>
          <p:cNvGrpSpPr/>
          <p:nvPr/>
        </p:nvGrpSpPr>
        <p:grpSpPr>
          <a:xfrm>
            <a:off x="951509" y="5759822"/>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6" name="Group 26"/>
          <p:cNvGrpSpPr/>
          <p:nvPr/>
        </p:nvGrpSpPr>
        <p:grpSpPr>
          <a:xfrm>
            <a:off x="951509" y="7093216"/>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29" name="Group 29"/>
          <p:cNvGrpSpPr/>
          <p:nvPr/>
        </p:nvGrpSpPr>
        <p:grpSpPr>
          <a:xfrm>
            <a:off x="951509" y="776084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sp>
        <p:nvSpPr>
          <p:cNvPr id="32" name="Freeform 32"/>
          <p:cNvSpPr/>
          <p:nvPr/>
        </p:nvSpPr>
        <p:spPr>
          <a:xfrm>
            <a:off x="9475450" y="1845843"/>
            <a:ext cx="1179810" cy="973480"/>
          </a:xfrm>
          <a:custGeom>
            <a:avLst/>
            <a:gdLst/>
            <a:ahLst/>
            <a:cxnLst/>
            <a:rect l="l" t="t" r="r" b="b"/>
            <a:pathLst>
              <a:path w="1808323" h="1808323">
                <a:moveTo>
                  <a:pt x="0" y="0"/>
                </a:moveTo>
                <a:lnTo>
                  <a:pt x="1808323" y="0"/>
                </a:lnTo>
                <a:lnTo>
                  <a:pt x="1808323" y="1808324"/>
                </a:lnTo>
                <a:lnTo>
                  <a:pt x="0" y="1808324"/>
                </a:lnTo>
                <a:lnTo>
                  <a:pt x="0" y="0"/>
                </a:lnTo>
                <a:close/>
              </a:path>
            </a:pathLst>
          </a:custGeom>
          <a:blipFill>
            <a:blip r:embed="rId2"/>
            <a:stretch>
              <a:fillRect/>
            </a:stretch>
          </a:blipFill>
        </p:spPr>
      </p:sp>
      <p:sp>
        <p:nvSpPr>
          <p:cNvPr id="33" name="Freeform 33"/>
          <p:cNvSpPr/>
          <p:nvPr/>
        </p:nvSpPr>
        <p:spPr>
          <a:xfrm>
            <a:off x="4287850" y="1641871"/>
            <a:ext cx="1158043" cy="1039357"/>
          </a:xfrm>
          <a:custGeom>
            <a:avLst/>
            <a:gdLst/>
            <a:ahLst/>
            <a:cxnLst/>
            <a:rect l="l" t="t" r="r" b="b"/>
            <a:pathLst>
              <a:path w="1537372" h="1550625">
                <a:moveTo>
                  <a:pt x="0" y="0"/>
                </a:moveTo>
                <a:lnTo>
                  <a:pt x="1537372" y="0"/>
                </a:lnTo>
                <a:lnTo>
                  <a:pt x="1537372" y="1550625"/>
                </a:lnTo>
                <a:lnTo>
                  <a:pt x="0" y="1550625"/>
                </a:lnTo>
                <a:lnTo>
                  <a:pt x="0" y="0"/>
                </a:lnTo>
                <a:close/>
              </a:path>
            </a:pathLst>
          </a:custGeom>
          <a:blipFill>
            <a:blip r:embed="rId3"/>
            <a:stretch>
              <a:fillRect/>
            </a:stretch>
          </a:blipFill>
        </p:spPr>
      </p:sp>
      <p:sp>
        <p:nvSpPr>
          <p:cNvPr id="35" name="TextBox 35"/>
          <p:cNvSpPr txBox="1"/>
          <p:nvPr/>
        </p:nvSpPr>
        <p:spPr>
          <a:xfrm>
            <a:off x="3552835" y="2997167"/>
            <a:ext cx="3076566" cy="6113853"/>
          </a:xfrm>
          <a:prstGeom prst="rect">
            <a:avLst/>
          </a:prstGeom>
        </p:spPr>
        <p:txBody>
          <a:bodyPr wrap="square" lIns="0" tIns="0" rIns="0" bIns="0" rtlCol="0" anchor="t">
            <a:spAutoFit/>
          </a:bodyPr>
          <a:lstStyle/>
          <a:p>
            <a:pPr algn="just">
              <a:lnSpc>
                <a:spcPts val="3247"/>
              </a:lnSpc>
              <a:spcBef>
                <a:spcPct val="0"/>
              </a:spcBef>
            </a:pPr>
            <a:r>
              <a:rPr lang="en-US" dirty="0">
                <a:solidFill>
                  <a:srgbClr val="000000"/>
                </a:solidFill>
              </a:rPr>
              <a:t>Sass, which stands for "Syntactically Awesome Style Sheets," is a preprocessor scripting language that is interpreted or compiled into Cascading Style Sheets (CSS). It extends the functionality of CSS by providing features like variables, nesting, </a:t>
            </a:r>
            <a:r>
              <a:rPr lang="en-US" dirty="0" err="1">
                <a:solidFill>
                  <a:srgbClr val="000000"/>
                </a:solidFill>
              </a:rPr>
              <a:t>mixins</a:t>
            </a:r>
            <a:r>
              <a:rPr lang="en-US" dirty="0">
                <a:solidFill>
                  <a:srgbClr val="000000"/>
                </a:solidFill>
              </a:rPr>
              <a:t>, inheritance, and more. Sass helps developers write cleaner, more maintainable CSS code by allowing them to organize stylesheets more effectively and reduce repetition.</a:t>
            </a:r>
          </a:p>
        </p:txBody>
      </p:sp>
      <p:sp>
        <p:nvSpPr>
          <p:cNvPr id="36" name="TextBox 36"/>
          <p:cNvSpPr txBox="1"/>
          <p:nvPr/>
        </p:nvSpPr>
        <p:spPr>
          <a:xfrm>
            <a:off x="8591168" y="3280713"/>
            <a:ext cx="3124200" cy="4475584"/>
          </a:xfrm>
          <a:prstGeom prst="rect">
            <a:avLst/>
          </a:prstGeom>
        </p:spPr>
        <p:txBody>
          <a:bodyPr wrap="square" lIns="0" tIns="0" rIns="0" bIns="0" rtlCol="0" anchor="ctr">
            <a:spAutoFit/>
          </a:bodyPr>
          <a:lstStyle/>
          <a:p>
            <a:pPr algn="just">
              <a:lnSpc>
                <a:spcPts val="2690"/>
              </a:lnSpc>
            </a:pPr>
            <a:r>
              <a:rPr lang="en-US" dirty="0">
                <a:solidFill>
                  <a:srgbClr val="000000"/>
                </a:solidFill>
              </a:rPr>
              <a:t>Framer Motion is a JavaScript library for React that simplifies creating animations and gestures in web applications. With an intuitive API, it supports various animation features like keyframes and spring physics, seamlessly integrating with React components. Known for its performance and ease of use, Framer Motion is favored for building dynamic and engaging user interfaces in React. </a:t>
            </a:r>
          </a:p>
        </p:txBody>
      </p:sp>
      <p:pic>
        <p:nvPicPr>
          <p:cNvPr id="42" name="Picture 41">
            <a:extLst>
              <a:ext uri="{FF2B5EF4-FFF2-40B4-BE49-F238E27FC236}">
                <a16:creationId xmlns:a16="http://schemas.microsoft.com/office/drawing/2014/main" id="{967635D9-5C8E-5402-1545-9A80F1B572CA}"/>
              </a:ext>
            </a:extLst>
          </p:cNvPr>
          <p:cNvPicPr>
            <a:picLocks noChangeAspect="1"/>
          </p:cNvPicPr>
          <p:nvPr/>
        </p:nvPicPr>
        <p:blipFill>
          <a:blip r:embed="rId4"/>
          <a:stretch>
            <a:fillRect/>
          </a:stretch>
        </p:blipFill>
        <p:spPr>
          <a:xfrm>
            <a:off x="14435437" y="1384454"/>
            <a:ext cx="1691745" cy="1691745"/>
          </a:xfrm>
          <a:prstGeom prst="rect">
            <a:avLst/>
          </a:prstGeom>
        </p:spPr>
      </p:pic>
      <p:sp>
        <p:nvSpPr>
          <p:cNvPr id="43" name="TextBox 42">
            <a:extLst>
              <a:ext uri="{FF2B5EF4-FFF2-40B4-BE49-F238E27FC236}">
                <a16:creationId xmlns:a16="http://schemas.microsoft.com/office/drawing/2014/main" id="{DBBDFCEE-B18A-D440-71F5-917DA4847F18}"/>
              </a:ext>
            </a:extLst>
          </p:cNvPr>
          <p:cNvSpPr txBox="1"/>
          <p:nvPr/>
        </p:nvSpPr>
        <p:spPr>
          <a:xfrm>
            <a:off x="13487400" y="3140934"/>
            <a:ext cx="3581401" cy="5952912"/>
          </a:xfrm>
          <a:prstGeom prst="rect">
            <a:avLst/>
          </a:prstGeom>
          <a:noFill/>
        </p:spPr>
        <p:txBody>
          <a:bodyPr wrap="square" rtlCol="0">
            <a:spAutoFit/>
          </a:bodyPr>
          <a:lstStyle/>
          <a:p>
            <a:pPr algn="just">
              <a:lnSpc>
                <a:spcPts val="2690"/>
              </a:lnSpc>
            </a:pPr>
            <a:r>
              <a:rPr lang="en-US" dirty="0"/>
              <a:t>Tailwind CSS is a utility-first CSS framework that offers low-level utility classes for quickly building custom designs. Unlike traditional frameworks, it emphasizes utility classes for styles like margins, padding, and colors, allowing developers to create custom designs directly in HTML templates without writing custom CSS. Tailwind CSS supports a "design in the browser" approach, facilitating rapid prototyping and iteration. Its highly customizable and scalable nature makes it popular among developers for efficiently styling web applications.</a:t>
            </a:r>
            <a:endParaRPr lang="en-IN" dirty="0"/>
          </a:p>
        </p:txBody>
      </p:sp>
      <p:grpSp>
        <p:nvGrpSpPr>
          <p:cNvPr id="44" name="Group 10">
            <a:extLst>
              <a:ext uri="{FF2B5EF4-FFF2-40B4-BE49-F238E27FC236}">
                <a16:creationId xmlns:a16="http://schemas.microsoft.com/office/drawing/2014/main" id="{DC15198D-EDBF-7218-51B9-321509C62C1B}"/>
              </a:ext>
            </a:extLst>
          </p:cNvPr>
          <p:cNvGrpSpPr/>
          <p:nvPr/>
        </p:nvGrpSpPr>
        <p:grpSpPr>
          <a:xfrm>
            <a:off x="11762088" y="-9632634"/>
            <a:ext cx="10994424" cy="10994424"/>
            <a:chOff x="0" y="0"/>
            <a:chExt cx="812800" cy="812800"/>
          </a:xfrm>
        </p:grpSpPr>
        <p:sp>
          <p:nvSpPr>
            <p:cNvPr id="45" name="Freeform 11">
              <a:extLst>
                <a:ext uri="{FF2B5EF4-FFF2-40B4-BE49-F238E27FC236}">
                  <a16:creationId xmlns:a16="http://schemas.microsoft.com/office/drawing/2014/main" id="{5756F897-5F4F-EF73-DC21-581C520CA8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6" name="TextBox 12">
              <a:extLst>
                <a:ext uri="{FF2B5EF4-FFF2-40B4-BE49-F238E27FC236}">
                  <a16:creationId xmlns:a16="http://schemas.microsoft.com/office/drawing/2014/main" id="{7B0B1479-4EF6-E600-32B3-0C66ECC2A20B}"/>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dirty="0">
                  <a:solidFill>
                    <a:srgbClr val="FFFEFE"/>
                  </a:solidFill>
                  <a:latin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1" y="52971"/>
              <a:ext cx="660399" cy="735302"/>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37" name="Group 37"/>
          <p:cNvGrpSpPr/>
          <p:nvPr/>
        </p:nvGrpSpPr>
        <p:grpSpPr>
          <a:xfrm>
            <a:off x="11762088" y="-9632634"/>
            <a:ext cx="10994424" cy="1099442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2" name="TextBox 41">
            <a:extLst>
              <a:ext uri="{FF2B5EF4-FFF2-40B4-BE49-F238E27FC236}">
                <a16:creationId xmlns:a16="http://schemas.microsoft.com/office/drawing/2014/main" id="{1570F86B-D8F4-3502-B8C6-EDEF4A6380D3}"/>
              </a:ext>
            </a:extLst>
          </p:cNvPr>
          <p:cNvSpPr txBox="1"/>
          <p:nvPr/>
        </p:nvSpPr>
        <p:spPr>
          <a:xfrm>
            <a:off x="3055607" y="857513"/>
            <a:ext cx="3615609" cy="769441"/>
          </a:xfrm>
          <a:prstGeom prst="rect">
            <a:avLst/>
          </a:prstGeom>
          <a:noFill/>
        </p:spPr>
        <p:txBody>
          <a:bodyPr wrap="square">
            <a:spAutoFit/>
          </a:bodyPr>
          <a:lstStyle/>
          <a:p>
            <a:pPr algn="ctr"/>
            <a:r>
              <a:rPr lang="en-GB" sz="4400" b="1" i="0" u="sng" dirty="0">
                <a:solidFill>
                  <a:srgbClr val="FD6220"/>
                </a:solidFill>
                <a:effectLst/>
                <a:latin typeface="Segoe UI Black" panose="020B0A02040204020203" pitchFamily="34" charset="0"/>
                <a:ea typeface="Segoe UI Black" panose="020B0A02040204020203" pitchFamily="34" charset="0"/>
                <a:cs typeface="Prompt" panose="00000500000000000000" pitchFamily="2" charset="-34"/>
              </a:rPr>
              <a:t>SER</a:t>
            </a:r>
            <a:r>
              <a:rPr lang="en-GB" sz="4400" b="1" i="0" u="sng" dirty="0">
                <a:effectLst/>
                <a:latin typeface="Segoe UI Black" panose="020B0A02040204020203" pitchFamily="34" charset="0"/>
                <a:ea typeface="Segoe UI Black" panose="020B0A02040204020203" pitchFamily="34" charset="0"/>
                <a:cs typeface="Prompt" panose="00000500000000000000" pitchFamily="2" charset="-34"/>
              </a:rPr>
              <a:t>VICES</a:t>
            </a:r>
            <a:r>
              <a:rPr lang="en-GB" sz="4400" b="1"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 :</a:t>
            </a:r>
            <a:endParaRPr lang="en-US" sz="7200" dirty="0">
              <a:solidFill>
                <a:srgbClr val="191919"/>
              </a:solidFill>
              <a:latin typeface="Gotham"/>
            </a:endParaRPr>
          </a:p>
        </p:txBody>
      </p:sp>
      <p:sp>
        <p:nvSpPr>
          <p:cNvPr id="43" name="Rectangle: Rounded Corners 42">
            <a:extLst>
              <a:ext uri="{FF2B5EF4-FFF2-40B4-BE49-F238E27FC236}">
                <a16:creationId xmlns:a16="http://schemas.microsoft.com/office/drawing/2014/main" id="{2FA8BB3E-AA06-7BF4-2203-40BC1D249F54}"/>
              </a:ext>
            </a:extLst>
          </p:cNvPr>
          <p:cNvSpPr/>
          <p:nvPr/>
        </p:nvSpPr>
        <p:spPr>
          <a:xfrm>
            <a:off x="3055607" y="2074436"/>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0EED9A4E-9B99-70BF-EFB2-E1C82FF54A65}"/>
              </a:ext>
            </a:extLst>
          </p:cNvPr>
          <p:cNvSpPr/>
          <p:nvPr/>
        </p:nvSpPr>
        <p:spPr>
          <a:xfrm>
            <a:off x="8143779" y="2074436"/>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89DBC58E-B343-1C51-08D4-78A6AC928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7892" y="1930895"/>
            <a:ext cx="1995085" cy="1661512"/>
          </a:xfrm>
          <a:prstGeom prst="rect">
            <a:avLst/>
          </a:prstGeom>
        </p:spPr>
      </p:pic>
      <p:pic>
        <p:nvPicPr>
          <p:cNvPr id="32" name="Picture 31">
            <a:extLst>
              <a:ext uri="{FF2B5EF4-FFF2-40B4-BE49-F238E27FC236}">
                <a16:creationId xmlns:a16="http://schemas.microsoft.com/office/drawing/2014/main" id="{B7D12DA4-6EA7-1AEC-DD50-0749F730EA61}"/>
              </a:ext>
            </a:extLst>
          </p:cNvPr>
          <p:cNvPicPr>
            <a:picLocks noChangeAspect="1"/>
          </p:cNvPicPr>
          <p:nvPr/>
        </p:nvPicPr>
        <p:blipFill>
          <a:blip r:embed="rId3"/>
          <a:stretch>
            <a:fillRect/>
          </a:stretch>
        </p:blipFill>
        <p:spPr>
          <a:xfrm>
            <a:off x="4397917" y="2146497"/>
            <a:ext cx="1393283" cy="1393283"/>
          </a:xfrm>
          <a:prstGeom prst="rect">
            <a:avLst/>
          </a:prstGeom>
        </p:spPr>
      </p:pic>
      <p:sp>
        <p:nvSpPr>
          <p:cNvPr id="33" name="TextBox 32">
            <a:extLst>
              <a:ext uri="{FF2B5EF4-FFF2-40B4-BE49-F238E27FC236}">
                <a16:creationId xmlns:a16="http://schemas.microsoft.com/office/drawing/2014/main" id="{B9505C26-BA8E-176C-B313-C86E6C502C17}"/>
              </a:ext>
            </a:extLst>
          </p:cNvPr>
          <p:cNvSpPr txBox="1"/>
          <p:nvPr/>
        </p:nvSpPr>
        <p:spPr>
          <a:xfrm>
            <a:off x="8534400" y="3735948"/>
            <a:ext cx="3429000" cy="5640615"/>
          </a:xfrm>
          <a:prstGeom prst="rect">
            <a:avLst/>
          </a:prstGeom>
          <a:noFill/>
        </p:spPr>
        <p:txBody>
          <a:bodyPr wrap="square" rtlCol="0">
            <a:spAutoFit/>
          </a:bodyPr>
          <a:lstStyle/>
          <a:p>
            <a:pPr algn="just"/>
            <a:r>
              <a:rPr lang="en-US" dirty="0"/>
              <a:t>An API, or Application Programming Interface, enables software applications to communicate by defining rules and protocols for exchanging information. It allows access to data or functionality from external services, libraries, or frameworks, facilitating the integration of third-party services and the creation of scalable applications. APIs come in various forms, such as web APIs (HTTP communication), libraries (specific tasks), and operating system APIs (system resources). They are essential for modern software development, enabling interoperability between systems and simplifying the creation of complex applications.</a:t>
            </a:r>
            <a:endParaRPr lang="en-IN" dirty="0"/>
          </a:p>
        </p:txBody>
      </p:sp>
      <p:sp>
        <p:nvSpPr>
          <p:cNvPr id="34" name="TextBox 33">
            <a:extLst>
              <a:ext uri="{FF2B5EF4-FFF2-40B4-BE49-F238E27FC236}">
                <a16:creationId xmlns:a16="http://schemas.microsoft.com/office/drawing/2014/main" id="{3E480DE4-E714-646E-B109-DCB4F22FC5B8}"/>
              </a:ext>
            </a:extLst>
          </p:cNvPr>
          <p:cNvSpPr txBox="1"/>
          <p:nvPr/>
        </p:nvSpPr>
        <p:spPr>
          <a:xfrm>
            <a:off x="3552835" y="3852443"/>
            <a:ext cx="3457566" cy="4247317"/>
          </a:xfrm>
          <a:prstGeom prst="rect">
            <a:avLst/>
          </a:prstGeom>
          <a:noFill/>
        </p:spPr>
        <p:txBody>
          <a:bodyPr wrap="square" rtlCol="0">
            <a:spAutoFit/>
          </a:bodyPr>
          <a:lstStyle/>
          <a:p>
            <a:pPr algn="just"/>
            <a:r>
              <a:rPr lang="en-US" dirty="0"/>
              <a:t>Firebase, developed by Google, offers a range of tools and services for mobile and web app development, including real-time database, authentication, cloud storage, hosting, and analytics. It streamlines tasks like user authentication and data storage, freeing developers to concentrate on creating engaging user experiences. With its scalable services, Firebase is a popular choice for developers seeking to build, enhance, and expand their applications efficiently.</a:t>
            </a:r>
            <a:endParaRPr lang="en-IN" dirty="0"/>
          </a:p>
        </p:txBody>
      </p:sp>
      <p:sp>
        <p:nvSpPr>
          <p:cNvPr id="40" name="Rectangle: Rounded Corners 39">
            <a:extLst>
              <a:ext uri="{FF2B5EF4-FFF2-40B4-BE49-F238E27FC236}">
                <a16:creationId xmlns:a16="http://schemas.microsoft.com/office/drawing/2014/main" id="{4589AEC6-A90C-8D43-BDFC-31DC537D8FAD}"/>
              </a:ext>
            </a:extLst>
          </p:cNvPr>
          <p:cNvSpPr/>
          <p:nvPr/>
        </p:nvSpPr>
        <p:spPr>
          <a:xfrm>
            <a:off x="13167949" y="2020227"/>
            <a:ext cx="4223312" cy="757951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41" name="Picture 40">
            <a:extLst>
              <a:ext uri="{FF2B5EF4-FFF2-40B4-BE49-F238E27FC236}">
                <a16:creationId xmlns:a16="http://schemas.microsoft.com/office/drawing/2014/main" id="{562AB6DD-E6DC-8B70-5656-2F192FCB4426}"/>
              </a:ext>
            </a:extLst>
          </p:cNvPr>
          <p:cNvPicPr>
            <a:picLocks noChangeAspect="1"/>
          </p:cNvPicPr>
          <p:nvPr/>
        </p:nvPicPr>
        <p:blipFill>
          <a:blip r:embed="rId4"/>
          <a:stretch>
            <a:fillRect/>
          </a:stretch>
        </p:blipFill>
        <p:spPr>
          <a:xfrm>
            <a:off x="14591767" y="2169593"/>
            <a:ext cx="1375676" cy="1375676"/>
          </a:xfrm>
          <a:prstGeom prst="rect">
            <a:avLst/>
          </a:prstGeom>
        </p:spPr>
      </p:pic>
      <p:sp>
        <p:nvSpPr>
          <p:cNvPr id="49" name="TextBox 48">
            <a:extLst>
              <a:ext uri="{FF2B5EF4-FFF2-40B4-BE49-F238E27FC236}">
                <a16:creationId xmlns:a16="http://schemas.microsoft.com/office/drawing/2014/main" id="{F78E9DDC-623F-9B96-7D13-76848089429E}"/>
              </a:ext>
            </a:extLst>
          </p:cNvPr>
          <p:cNvSpPr txBox="1"/>
          <p:nvPr/>
        </p:nvSpPr>
        <p:spPr>
          <a:xfrm>
            <a:off x="13627661" y="3989337"/>
            <a:ext cx="3303888" cy="4932563"/>
          </a:xfrm>
          <a:prstGeom prst="rect">
            <a:avLst/>
          </a:prstGeom>
          <a:noFill/>
        </p:spPr>
        <p:txBody>
          <a:bodyPr wrap="square" rtlCol="0">
            <a:spAutoFit/>
          </a:bodyPr>
          <a:lstStyle/>
          <a:p>
            <a:pPr algn="just"/>
            <a:r>
              <a:rPr lang="en-US" dirty="0"/>
              <a:t>React Icons which is a popular library for using icons in React applications. React Icons provides a collection of customizable, scalable icons from popular icon libraries like Font Awesome, Material Icons, and many others, allowing developers to easily add icons to their React projects without the need for additional dependencies. This library simplifies the process of integrating icons into React components, making UI development more efficient and consistent.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7" name="Flowchart: Process 46">
            <a:extLst>
              <a:ext uri="{FF2B5EF4-FFF2-40B4-BE49-F238E27FC236}">
                <a16:creationId xmlns:a16="http://schemas.microsoft.com/office/drawing/2014/main" id="{573F53F4-2128-F7CD-0EFA-146C19A97BE4}"/>
              </a:ext>
            </a:extLst>
          </p:cNvPr>
          <p:cNvSpPr/>
          <p:nvPr/>
        </p:nvSpPr>
        <p:spPr>
          <a:xfrm>
            <a:off x="8229600" y="876300"/>
            <a:ext cx="9753600" cy="8808475"/>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u="sng" dirty="0">
                <a:solidFill>
                  <a:srgbClr val="FD6220"/>
                </a:solidFill>
                <a:latin typeface="Segoe UI Black" panose="020B0A02040204020203" pitchFamily="34" charset="0"/>
                <a:ea typeface="Segoe UI Black" panose="020B0A02040204020203" pitchFamily="34" charset="0"/>
                <a:cs typeface="Prompt" panose="00000500000000000000" pitchFamily="2" charset="-34"/>
              </a:rPr>
              <a:t>Design</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r>
              <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&amp;</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r>
              <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rPr>
              <a:t>D</a:t>
            </a:r>
            <a:r>
              <a:rPr kumimoji="0" lang="en-GB" sz="3200" b="1" i="0" u="sng" strike="noStrike" kern="1200" cap="none" spc="0" normalizeH="0" baseline="0" noProof="0" dirty="0" err="1">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evelopment</a:t>
            </a:r>
            <a:r>
              <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3200" b="1" u="sng" dirty="0">
              <a:solidFill>
                <a:srgbClr val="1A1B27"/>
              </a:solidFill>
              <a:latin typeface="Segoe UI Black" panose="020B0A02040204020203" pitchFamily="34" charset="0"/>
              <a:ea typeface="Segoe UI Black" panose="020B0A02040204020203" pitchFamily="34" charset="0"/>
              <a:cs typeface="Prompt" panose="00000500000000000000" pitchFamily="2"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sng" strike="noStrike" kern="1200" cap="none" spc="0" normalizeH="0" baseline="0" noProof="0" dirty="0">
              <a:ln>
                <a:noFill/>
              </a:ln>
              <a:solidFill>
                <a:srgbClr val="1A1B27"/>
              </a:solidFill>
              <a:effectLst/>
              <a:uLnTx/>
              <a:uFillTx/>
              <a:latin typeface="Segoe UI Black" panose="020B0A02040204020203" pitchFamily="34" charset="0"/>
              <a:ea typeface="Segoe UI Black" panose="020B0A02040204020203" pitchFamily="34" charset="0"/>
              <a:cs typeface="Prompt" panose="00000500000000000000" pitchFamily="2" charset="-34"/>
            </a:endParaRPr>
          </a:p>
        </p:txBody>
      </p:sp>
      <p:grpSp>
        <p:nvGrpSpPr>
          <p:cNvPr id="11" name="Group 11"/>
          <p:cNvGrpSpPr/>
          <p:nvPr/>
        </p:nvGrpSpPr>
        <p:grpSpPr>
          <a:xfrm>
            <a:off x="-1373119" y="-1315898"/>
            <a:ext cx="3499668" cy="13405540"/>
            <a:chOff x="0" y="0"/>
            <a:chExt cx="212191" cy="812800"/>
          </a:xfrm>
        </p:grpSpPr>
        <p:sp>
          <p:nvSpPr>
            <p:cNvPr id="12" name="Freeform 12"/>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3" name="TextBox 13"/>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35588" y="5318634"/>
            <a:ext cx="992463" cy="9924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6</a:t>
              </a:r>
            </a:p>
          </p:txBody>
        </p:sp>
      </p:grpSp>
      <p:grpSp>
        <p:nvGrpSpPr>
          <p:cNvPr id="17" name="Group 17"/>
          <p:cNvGrpSpPr/>
          <p:nvPr/>
        </p:nvGrpSpPr>
        <p:grpSpPr>
          <a:xfrm>
            <a:off x="977741" y="331574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20" name="Group 20"/>
          <p:cNvGrpSpPr/>
          <p:nvPr/>
        </p:nvGrpSpPr>
        <p:grpSpPr>
          <a:xfrm>
            <a:off x="977741" y="198234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23" name="Group 23"/>
          <p:cNvGrpSpPr/>
          <p:nvPr/>
        </p:nvGrpSpPr>
        <p:grpSpPr>
          <a:xfrm>
            <a:off x="977741" y="398337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26" name="Group 26"/>
          <p:cNvGrpSpPr/>
          <p:nvPr/>
        </p:nvGrpSpPr>
        <p:grpSpPr>
          <a:xfrm>
            <a:off x="977741" y="2648112"/>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9" name="Group 29"/>
          <p:cNvGrpSpPr/>
          <p:nvPr/>
        </p:nvGrpSpPr>
        <p:grpSpPr>
          <a:xfrm>
            <a:off x="977741" y="6425585"/>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2" name="Group 32"/>
          <p:cNvGrpSpPr/>
          <p:nvPr/>
        </p:nvGrpSpPr>
        <p:grpSpPr>
          <a:xfrm>
            <a:off x="977741" y="4651003"/>
            <a:ext cx="508158" cy="543805"/>
            <a:chOff x="0" y="0"/>
            <a:chExt cx="812800" cy="869819"/>
          </a:xfrm>
        </p:grpSpPr>
        <p:sp>
          <p:nvSpPr>
            <p:cNvPr id="33" name="Freeform 3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4" name="TextBox 3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37" name="Group 37"/>
          <p:cNvGrpSpPr/>
          <p:nvPr/>
        </p:nvGrpSpPr>
        <p:grpSpPr>
          <a:xfrm>
            <a:off x="977741" y="7093216"/>
            <a:ext cx="508158" cy="543805"/>
            <a:chOff x="0" y="0"/>
            <a:chExt cx="812800" cy="869819"/>
          </a:xfrm>
        </p:grpSpPr>
        <p:sp>
          <p:nvSpPr>
            <p:cNvPr id="38" name="Freeform 3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9" name="TextBox 3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8</a:t>
              </a:r>
            </a:p>
          </p:txBody>
        </p:sp>
      </p:grpSp>
      <p:grpSp>
        <p:nvGrpSpPr>
          <p:cNvPr id="40" name="Group 40"/>
          <p:cNvGrpSpPr/>
          <p:nvPr/>
        </p:nvGrpSpPr>
        <p:grpSpPr>
          <a:xfrm>
            <a:off x="977741" y="7760846"/>
            <a:ext cx="508158" cy="543805"/>
            <a:chOff x="0" y="0"/>
            <a:chExt cx="812800" cy="869819"/>
          </a:xfrm>
        </p:grpSpPr>
        <p:sp>
          <p:nvSpPr>
            <p:cNvPr id="41" name="Freeform 4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2" name="TextBox 4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9</a:t>
              </a:r>
            </a:p>
          </p:txBody>
        </p:sp>
      </p:grpSp>
      <p:grpSp>
        <p:nvGrpSpPr>
          <p:cNvPr id="43" name="Group 43"/>
          <p:cNvGrpSpPr/>
          <p:nvPr/>
        </p:nvGrpSpPr>
        <p:grpSpPr>
          <a:xfrm>
            <a:off x="11762088" y="-9632634"/>
            <a:ext cx="10994424" cy="1099442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 name="Rectangle: Rounded Corners 2">
            <a:extLst>
              <a:ext uri="{FF2B5EF4-FFF2-40B4-BE49-F238E27FC236}">
                <a16:creationId xmlns:a16="http://schemas.microsoft.com/office/drawing/2014/main" id="{711AFA29-1191-B42E-66E9-7ADD137B4978}"/>
              </a:ext>
            </a:extLst>
          </p:cNvPr>
          <p:cNvSpPr/>
          <p:nvPr/>
        </p:nvSpPr>
        <p:spPr>
          <a:xfrm>
            <a:off x="2880625" y="432718"/>
            <a:ext cx="4223313" cy="4218285"/>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5" name="Picture 4">
            <a:extLst>
              <a:ext uri="{FF2B5EF4-FFF2-40B4-BE49-F238E27FC236}">
                <a16:creationId xmlns:a16="http://schemas.microsoft.com/office/drawing/2014/main" id="{088F038C-4771-B1C1-B240-D7A451B79360}"/>
              </a:ext>
            </a:extLst>
          </p:cNvPr>
          <p:cNvPicPr>
            <a:picLocks noChangeAspect="1"/>
          </p:cNvPicPr>
          <p:nvPr/>
        </p:nvPicPr>
        <p:blipFill>
          <a:blip r:embed="rId2"/>
          <a:stretch>
            <a:fillRect/>
          </a:stretch>
        </p:blipFill>
        <p:spPr>
          <a:xfrm>
            <a:off x="4189915" y="662181"/>
            <a:ext cx="1320168" cy="1320168"/>
          </a:xfrm>
          <a:prstGeom prst="rect">
            <a:avLst/>
          </a:prstGeom>
        </p:spPr>
      </p:pic>
      <p:sp>
        <p:nvSpPr>
          <p:cNvPr id="7" name="TextBox 6">
            <a:extLst>
              <a:ext uri="{FF2B5EF4-FFF2-40B4-BE49-F238E27FC236}">
                <a16:creationId xmlns:a16="http://schemas.microsoft.com/office/drawing/2014/main" id="{47FBC3B9-5EAC-BF3A-0F72-B675F4A0548F}"/>
              </a:ext>
            </a:extLst>
          </p:cNvPr>
          <p:cNvSpPr txBox="1"/>
          <p:nvPr/>
        </p:nvSpPr>
        <p:spPr>
          <a:xfrm>
            <a:off x="3237671" y="2048435"/>
            <a:ext cx="3366941" cy="2308324"/>
          </a:xfrm>
          <a:prstGeom prst="rect">
            <a:avLst/>
          </a:prstGeom>
          <a:noFill/>
        </p:spPr>
        <p:txBody>
          <a:bodyPr wrap="square" rtlCol="0">
            <a:spAutoFit/>
          </a:bodyPr>
          <a:lstStyle/>
          <a:p>
            <a:pPr algn="just"/>
            <a:r>
              <a:rPr lang="en-US" dirty="0"/>
              <a:t>GitHub is a web platform hosting Git repositories, aiding collaboration with features like pull requests and issue tracking. It's a hub for developers to manage projects, showcase work, and contribute to open-source projects.</a:t>
            </a:r>
            <a:endParaRPr lang="en-IN" dirty="0"/>
          </a:p>
        </p:txBody>
      </p:sp>
      <p:sp>
        <p:nvSpPr>
          <p:cNvPr id="9" name="Rectangle: Rounded Corners 8">
            <a:extLst>
              <a:ext uri="{FF2B5EF4-FFF2-40B4-BE49-F238E27FC236}">
                <a16:creationId xmlns:a16="http://schemas.microsoft.com/office/drawing/2014/main" id="{533DB68F-8009-7110-17B0-A414CEC1E712}"/>
              </a:ext>
            </a:extLst>
          </p:cNvPr>
          <p:cNvSpPr/>
          <p:nvPr/>
        </p:nvSpPr>
        <p:spPr>
          <a:xfrm>
            <a:off x="2880627" y="4991100"/>
            <a:ext cx="4223312" cy="5046312"/>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5" name="Picture 34">
            <a:extLst>
              <a:ext uri="{FF2B5EF4-FFF2-40B4-BE49-F238E27FC236}">
                <a16:creationId xmlns:a16="http://schemas.microsoft.com/office/drawing/2014/main" id="{74225DCE-A6CA-10CC-EBD2-59E18A80AF03}"/>
              </a:ext>
            </a:extLst>
          </p:cNvPr>
          <p:cNvPicPr>
            <a:picLocks noChangeAspect="1"/>
          </p:cNvPicPr>
          <p:nvPr/>
        </p:nvPicPr>
        <p:blipFill>
          <a:blip r:embed="rId3"/>
          <a:stretch>
            <a:fillRect/>
          </a:stretch>
        </p:blipFill>
        <p:spPr>
          <a:xfrm>
            <a:off x="4265232" y="5152271"/>
            <a:ext cx="1311817" cy="1306430"/>
          </a:xfrm>
          <a:prstGeom prst="rect">
            <a:avLst/>
          </a:prstGeom>
        </p:spPr>
      </p:pic>
      <p:sp>
        <p:nvSpPr>
          <p:cNvPr id="36" name="TextBox 35">
            <a:extLst>
              <a:ext uri="{FF2B5EF4-FFF2-40B4-BE49-F238E27FC236}">
                <a16:creationId xmlns:a16="http://schemas.microsoft.com/office/drawing/2014/main" id="{1F0908DF-E344-B8DB-597D-9DB38B81B54D}"/>
              </a:ext>
            </a:extLst>
          </p:cNvPr>
          <p:cNvSpPr txBox="1"/>
          <p:nvPr/>
        </p:nvSpPr>
        <p:spPr>
          <a:xfrm>
            <a:off x="3335456" y="6545454"/>
            <a:ext cx="3352800" cy="3139321"/>
          </a:xfrm>
          <a:prstGeom prst="rect">
            <a:avLst/>
          </a:prstGeom>
          <a:noFill/>
        </p:spPr>
        <p:txBody>
          <a:bodyPr wrap="square" rtlCol="0">
            <a:spAutoFit/>
          </a:bodyPr>
          <a:lstStyle/>
          <a:p>
            <a:pPr algn="just"/>
            <a:r>
              <a:rPr lang="en-US" dirty="0"/>
              <a:t>Git is a distributed version control system used for tracking changes in source code during software development. It allows multiple developers to collaborate on projects, keeping track of revisions, and managing codebase versions efficiently. Git is widely used in the software development industry due to its flexibility, speed, and robustness.</a:t>
            </a:r>
            <a:endParaRPr lang="en-IN" dirty="0"/>
          </a:p>
        </p:txBody>
      </p:sp>
      <p:sp>
        <p:nvSpPr>
          <p:cNvPr id="10" name="Rectangle: Rounded Corners 9">
            <a:extLst>
              <a:ext uri="{FF2B5EF4-FFF2-40B4-BE49-F238E27FC236}">
                <a16:creationId xmlns:a16="http://schemas.microsoft.com/office/drawing/2014/main" id="{2038564B-2379-6241-A426-0BA8D118CD48}"/>
              </a:ext>
            </a:extLst>
          </p:cNvPr>
          <p:cNvSpPr/>
          <p:nvPr/>
        </p:nvSpPr>
        <p:spPr>
          <a:xfrm>
            <a:off x="8694981" y="2206926"/>
            <a:ext cx="4223313" cy="58731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6" name="Rectangle: Rounded Corners 45">
            <a:extLst>
              <a:ext uri="{FF2B5EF4-FFF2-40B4-BE49-F238E27FC236}">
                <a16:creationId xmlns:a16="http://schemas.microsoft.com/office/drawing/2014/main" id="{81928A93-27FD-410B-18B0-E0B7428824C2}"/>
              </a:ext>
            </a:extLst>
          </p:cNvPr>
          <p:cNvSpPr/>
          <p:nvPr/>
        </p:nvSpPr>
        <p:spPr>
          <a:xfrm>
            <a:off x="13329099" y="3215805"/>
            <a:ext cx="4223313" cy="5873148"/>
          </a:xfrm>
          <a:prstGeom prst="roundRect">
            <a:avLst>
              <a:gd name="adj" fmla="val 6515"/>
            </a:avLst>
          </a:prstGeom>
          <a:ln>
            <a:solidFill>
              <a:schemeClr val="tx1">
                <a:lumMod val="50000"/>
                <a:lumOff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0EA544A6-1A85-2B6A-9A89-007C8DE7746A}"/>
              </a:ext>
            </a:extLst>
          </p:cNvPr>
          <p:cNvPicPr>
            <a:picLocks noChangeAspect="1"/>
          </p:cNvPicPr>
          <p:nvPr/>
        </p:nvPicPr>
        <p:blipFill>
          <a:blip r:embed="rId4"/>
          <a:stretch>
            <a:fillRect/>
          </a:stretch>
        </p:blipFill>
        <p:spPr>
          <a:xfrm>
            <a:off x="14243124" y="3508784"/>
            <a:ext cx="2415245" cy="1583768"/>
          </a:xfrm>
          <a:prstGeom prst="rect">
            <a:avLst/>
          </a:prstGeom>
        </p:spPr>
      </p:pic>
      <p:sp>
        <p:nvSpPr>
          <p:cNvPr id="49" name="TextBox 48">
            <a:extLst>
              <a:ext uri="{FF2B5EF4-FFF2-40B4-BE49-F238E27FC236}">
                <a16:creationId xmlns:a16="http://schemas.microsoft.com/office/drawing/2014/main" id="{FDB73980-7A2A-30FC-F8C4-DBA1A7387103}"/>
              </a:ext>
            </a:extLst>
          </p:cNvPr>
          <p:cNvSpPr txBox="1"/>
          <p:nvPr/>
        </p:nvSpPr>
        <p:spPr>
          <a:xfrm>
            <a:off x="13911507" y="5277714"/>
            <a:ext cx="3200400" cy="2308324"/>
          </a:xfrm>
          <a:prstGeom prst="rect">
            <a:avLst/>
          </a:prstGeom>
          <a:noFill/>
        </p:spPr>
        <p:txBody>
          <a:bodyPr wrap="square" rtlCol="0">
            <a:spAutoFit/>
          </a:bodyPr>
          <a:lstStyle/>
          <a:p>
            <a:pPr algn="just"/>
            <a:r>
              <a:rPr lang="en-US" dirty="0"/>
              <a:t>Figma is a web-based design tool for creating interfaces and prototypes collaboratively in real-time. It's favored by UI/UX designers for its features like real-time collaboration, prototyping, and easy sharing, all stored securely in the cloud.</a:t>
            </a:r>
            <a:endParaRPr lang="en-IN" dirty="0"/>
          </a:p>
        </p:txBody>
      </p:sp>
      <p:pic>
        <p:nvPicPr>
          <p:cNvPr id="50" name="Picture 49">
            <a:extLst>
              <a:ext uri="{FF2B5EF4-FFF2-40B4-BE49-F238E27FC236}">
                <a16:creationId xmlns:a16="http://schemas.microsoft.com/office/drawing/2014/main" id="{01DBBD51-4DCB-645B-5327-BCECE73C3D4F}"/>
              </a:ext>
            </a:extLst>
          </p:cNvPr>
          <p:cNvPicPr>
            <a:picLocks noChangeAspect="1"/>
          </p:cNvPicPr>
          <p:nvPr/>
        </p:nvPicPr>
        <p:blipFill>
          <a:blip r:embed="rId5"/>
          <a:stretch>
            <a:fillRect/>
          </a:stretch>
        </p:blipFill>
        <p:spPr>
          <a:xfrm>
            <a:off x="9560074" y="2292110"/>
            <a:ext cx="2493125" cy="1872734"/>
          </a:xfrm>
          <a:prstGeom prst="rect">
            <a:avLst/>
          </a:prstGeom>
        </p:spPr>
      </p:pic>
      <p:sp>
        <p:nvSpPr>
          <p:cNvPr id="51" name="TextBox 50">
            <a:extLst>
              <a:ext uri="{FF2B5EF4-FFF2-40B4-BE49-F238E27FC236}">
                <a16:creationId xmlns:a16="http://schemas.microsoft.com/office/drawing/2014/main" id="{B602C502-86A8-25F3-E8EE-2EA76E6A25C7}"/>
              </a:ext>
            </a:extLst>
          </p:cNvPr>
          <p:cNvSpPr txBox="1"/>
          <p:nvPr/>
        </p:nvSpPr>
        <p:spPr>
          <a:xfrm>
            <a:off x="9294070" y="4522203"/>
            <a:ext cx="3214856" cy="2585323"/>
          </a:xfrm>
          <a:prstGeom prst="rect">
            <a:avLst/>
          </a:prstGeom>
          <a:noFill/>
        </p:spPr>
        <p:txBody>
          <a:bodyPr wrap="square" rtlCol="0">
            <a:spAutoFit/>
          </a:bodyPr>
          <a:lstStyle/>
          <a:p>
            <a:pPr algn="just"/>
            <a:r>
              <a:rPr lang="en-US" dirty="0"/>
              <a:t>VS Code, or Visual Studio Code, is a free source-code editor by Microsoft, supporting multiple languages and customizable with extensions. It's favored by developers for its features like syntax highlighting, debugging, and version control integration, along with a built-in terminal.</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77" name="Flowchart: Process 76">
            <a:extLst>
              <a:ext uri="{FF2B5EF4-FFF2-40B4-BE49-F238E27FC236}">
                <a16:creationId xmlns:a16="http://schemas.microsoft.com/office/drawing/2014/main" id="{5529C3C4-A812-B229-0C44-15A4934F8A56}"/>
              </a:ext>
            </a:extLst>
          </p:cNvPr>
          <p:cNvSpPr/>
          <p:nvPr/>
        </p:nvSpPr>
        <p:spPr>
          <a:xfrm>
            <a:off x="11792164" y="3009900"/>
            <a:ext cx="5667205" cy="5181600"/>
          </a:xfrm>
          <a:prstGeom prst="flowChartProcess">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6" name="TextBox 6"/>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35588" y="6653894"/>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10" name="Group 10"/>
          <p:cNvGrpSpPr/>
          <p:nvPr/>
        </p:nvGrpSpPr>
        <p:grpSpPr>
          <a:xfrm>
            <a:off x="977741" y="3315742"/>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3" name="Group 13"/>
          <p:cNvGrpSpPr/>
          <p:nvPr/>
        </p:nvGrpSpPr>
        <p:grpSpPr>
          <a:xfrm>
            <a:off x="977741"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6" name="Group 16"/>
          <p:cNvGrpSpPr/>
          <p:nvPr/>
        </p:nvGrpSpPr>
        <p:grpSpPr>
          <a:xfrm>
            <a:off x="977741" y="3983373"/>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9" name="Group 19"/>
          <p:cNvGrpSpPr/>
          <p:nvPr/>
        </p:nvGrpSpPr>
        <p:grpSpPr>
          <a:xfrm>
            <a:off x="977741"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2" name="Group 22"/>
          <p:cNvGrpSpPr/>
          <p:nvPr/>
        </p:nvGrpSpPr>
        <p:grpSpPr>
          <a:xfrm>
            <a:off x="977741" y="5318634"/>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5" name="Group 25"/>
          <p:cNvGrpSpPr/>
          <p:nvPr/>
        </p:nvGrpSpPr>
        <p:grpSpPr>
          <a:xfrm>
            <a:off x="977741" y="4651003"/>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8" name="Group 28"/>
          <p:cNvGrpSpPr/>
          <p:nvPr/>
        </p:nvGrpSpPr>
        <p:grpSpPr>
          <a:xfrm>
            <a:off x="977741" y="5986264"/>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1" name="Group 31"/>
          <p:cNvGrpSpPr/>
          <p:nvPr/>
        </p:nvGrpSpPr>
        <p:grpSpPr>
          <a:xfrm>
            <a:off x="977741" y="7760846"/>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sp>
        <p:nvSpPr>
          <p:cNvPr id="34" name="Freeform 34"/>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5" name="Group 35"/>
          <p:cNvGrpSpPr/>
          <p:nvPr/>
        </p:nvGrpSpPr>
        <p:grpSpPr>
          <a:xfrm>
            <a:off x="17170670" y="-178579"/>
            <a:ext cx="10994424" cy="1099442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 name="Rectangle 1">
            <a:extLst>
              <a:ext uri="{FF2B5EF4-FFF2-40B4-BE49-F238E27FC236}">
                <a16:creationId xmlns:a16="http://schemas.microsoft.com/office/drawing/2014/main" id="{CF5447AE-303E-EF19-1C5F-7CE40C46C28D}"/>
              </a:ext>
            </a:extLst>
          </p:cNvPr>
          <p:cNvSpPr/>
          <p:nvPr/>
        </p:nvSpPr>
        <p:spPr>
          <a:xfrm>
            <a:off x="4631269" y="5061939"/>
            <a:ext cx="3594729" cy="14011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pic>
        <p:nvPicPr>
          <p:cNvPr id="3" name="Picture 2">
            <a:extLst>
              <a:ext uri="{FF2B5EF4-FFF2-40B4-BE49-F238E27FC236}">
                <a16:creationId xmlns:a16="http://schemas.microsoft.com/office/drawing/2014/main" id="{ADF4372E-EED2-0EBE-F8B6-B74F3E8B25B8}"/>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t="16100" r="11294" b="4406"/>
          <a:stretch/>
        </p:blipFill>
        <p:spPr>
          <a:xfrm>
            <a:off x="2585301" y="1265170"/>
            <a:ext cx="8602980" cy="8177514"/>
          </a:xfrm>
          <a:prstGeom prst="rect">
            <a:avLst/>
          </a:prstGeom>
        </p:spPr>
        <p:style>
          <a:lnRef idx="1">
            <a:schemeClr val="dk1"/>
          </a:lnRef>
          <a:fillRef idx="0">
            <a:schemeClr val="dk1"/>
          </a:fillRef>
          <a:effectRef idx="0">
            <a:schemeClr val="dk1"/>
          </a:effectRef>
          <a:fontRef idx="minor">
            <a:schemeClr val="tx1"/>
          </a:fontRef>
        </p:style>
      </p:pic>
      <p:cxnSp>
        <p:nvCxnSpPr>
          <p:cNvPr id="38" name="Straight Arrow Connector 37">
            <a:extLst>
              <a:ext uri="{FF2B5EF4-FFF2-40B4-BE49-F238E27FC236}">
                <a16:creationId xmlns:a16="http://schemas.microsoft.com/office/drawing/2014/main" id="{6AC70D69-988C-70A3-73FB-C6DCA074595F}"/>
              </a:ext>
            </a:extLst>
          </p:cNvPr>
          <p:cNvCxnSpPr/>
          <p:nvPr/>
        </p:nvCxnSpPr>
        <p:spPr>
          <a:xfrm>
            <a:off x="6481024" y="253781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4402262-D806-1C3E-682D-503654227DC0}"/>
              </a:ext>
            </a:extLst>
          </p:cNvPr>
          <p:cNvCxnSpPr>
            <a:cxnSpLocks/>
          </p:cNvCxnSpPr>
          <p:nvPr/>
        </p:nvCxnSpPr>
        <p:spPr>
          <a:xfrm>
            <a:off x="6473404" y="3443641"/>
            <a:ext cx="0" cy="37528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2E60D8D-F4F5-4320-0FAD-36C8CB70C54F}"/>
              </a:ext>
            </a:extLst>
          </p:cNvPr>
          <p:cNvCxnSpPr>
            <a:cxnSpLocks/>
          </p:cNvCxnSpPr>
          <p:nvPr/>
        </p:nvCxnSpPr>
        <p:spPr>
          <a:xfrm>
            <a:off x="7212545" y="4020856"/>
            <a:ext cx="95916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E27F4E7-5046-DFBD-23E2-DF18C9CDA7A2}"/>
              </a:ext>
            </a:extLst>
          </p:cNvPr>
          <p:cNvCxnSpPr>
            <a:cxnSpLocks/>
          </p:cNvCxnSpPr>
          <p:nvPr/>
        </p:nvCxnSpPr>
        <p:spPr>
          <a:xfrm flipH="1">
            <a:off x="7188732" y="4240884"/>
            <a:ext cx="949643"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53E61E1-FD02-3152-F5FD-942C7BC153DE}"/>
              </a:ext>
            </a:extLst>
          </p:cNvPr>
          <p:cNvCxnSpPr/>
          <p:nvPr/>
        </p:nvCxnSpPr>
        <p:spPr>
          <a:xfrm>
            <a:off x="6473404" y="4814289"/>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EFFF24E-C010-8FB7-C58E-5BFAE75B225E}"/>
              </a:ext>
            </a:extLst>
          </p:cNvPr>
          <p:cNvCxnSpPr/>
          <p:nvPr/>
        </p:nvCxnSpPr>
        <p:spPr>
          <a:xfrm>
            <a:off x="4494109" y="5061939"/>
            <a:ext cx="3920490"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41F8633-9F5E-22C8-26F8-85E7E89A0598}"/>
              </a:ext>
            </a:extLst>
          </p:cNvPr>
          <p:cNvCxnSpPr/>
          <p:nvPr/>
        </p:nvCxnSpPr>
        <p:spPr>
          <a:xfrm>
            <a:off x="8414599" y="5061939"/>
            <a:ext cx="0" cy="13515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20C4DA5-4236-F7E9-1E44-98598D3455CB}"/>
              </a:ext>
            </a:extLst>
          </p:cNvPr>
          <p:cNvCxnSpPr/>
          <p:nvPr/>
        </p:nvCxnSpPr>
        <p:spPr>
          <a:xfrm>
            <a:off x="4494109" y="5061939"/>
            <a:ext cx="0" cy="135159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8A90BA1-A6B5-B4FE-EB30-4E63028860F5}"/>
              </a:ext>
            </a:extLst>
          </p:cNvPr>
          <p:cNvCxnSpPr/>
          <p:nvPr/>
        </p:nvCxnSpPr>
        <p:spPr>
          <a:xfrm>
            <a:off x="4494109" y="6413536"/>
            <a:ext cx="3920490"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5EEBB47-15C9-E973-E6DB-C377795FB1A7}"/>
              </a:ext>
            </a:extLst>
          </p:cNvPr>
          <p:cNvCxnSpPr>
            <a:cxnSpLocks/>
          </p:cNvCxnSpPr>
          <p:nvPr/>
        </p:nvCxnSpPr>
        <p:spPr>
          <a:xfrm>
            <a:off x="4248364" y="6647851"/>
            <a:ext cx="5139690"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639725C0-4C91-76CA-883B-150EFBBE89F1}"/>
              </a:ext>
            </a:extLst>
          </p:cNvPr>
          <p:cNvCxnSpPr/>
          <p:nvPr/>
        </p:nvCxnSpPr>
        <p:spPr>
          <a:xfrm>
            <a:off x="424836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17E3568-C59D-A943-7F74-4B696776172C}"/>
              </a:ext>
            </a:extLst>
          </p:cNvPr>
          <p:cNvCxnSpPr/>
          <p:nvPr/>
        </p:nvCxnSpPr>
        <p:spPr>
          <a:xfrm>
            <a:off x="938805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2C72D5A-7BD9-3308-5243-659BFB9DEF46}"/>
              </a:ext>
            </a:extLst>
          </p:cNvPr>
          <p:cNvCxnSpPr/>
          <p:nvPr/>
        </p:nvCxnSpPr>
        <p:spPr>
          <a:xfrm>
            <a:off x="473604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A70AD36A-75D1-3794-A456-3AAD05004B63}"/>
              </a:ext>
            </a:extLst>
          </p:cNvPr>
          <p:cNvCxnSpPr/>
          <p:nvPr/>
        </p:nvCxnSpPr>
        <p:spPr>
          <a:xfrm>
            <a:off x="537612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3E978F9A-F51A-5CE6-9778-C8362D4E8731}"/>
              </a:ext>
            </a:extLst>
          </p:cNvPr>
          <p:cNvCxnSpPr/>
          <p:nvPr/>
        </p:nvCxnSpPr>
        <p:spPr>
          <a:xfrm>
            <a:off x="6270508"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ABEDB3B-3EF4-9FBA-7D8C-16DD8EF643D6}"/>
              </a:ext>
            </a:extLst>
          </p:cNvPr>
          <p:cNvCxnSpPr/>
          <p:nvPr/>
        </p:nvCxnSpPr>
        <p:spPr>
          <a:xfrm>
            <a:off x="7663552"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F98AF7E1-A38B-E7B0-9293-FA0ED3282786}"/>
              </a:ext>
            </a:extLst>
          </p:cNvPr>
          <p:cNvCxnSpPr/>
          <p:nvPr/>
        </p:nvCxnSpPr>
        <p:spPr>
          <a:xfrm>
            <a:off x="7188732" y="664118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7B6DDCE7-F401-ED9D-6733-522DD62ABF01}"/>
              </a:ext>
            </a:extLst>
          </p:cNvPr>
          <p:cNvCxnSpPr/>
          <p:nvPr/>
        </p:nvCxnSpPr>
        <p:spPr>
          <a:xfrm>
            <a:off x="672486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D5D33A-BA39-F7CB-D8DD-5FAA351ABE4C}"/>
              </a:ext>
            </a:extLst>
          </p:cNvPr>
          <p:cNvCxnSpPr/>
          <p:nvPr/>
        </p:nvCxnSpPr>
        <p:spPr>
          <a:xfrm>
            <a:off x="5856184" y="6647851"/>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EBBF1BF-295B-1D60-0F4A-6E67CB1255FF}"/>
              </a:ext>
            </a:extLst>
          </p:cNvPr>
          <p:cNvCxnSpPr/>
          <p:nvPr/>
        </p:nvCxnSpPr>
        <p:spPr>
          <a:xfrm>
            <a:off x="853842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8944337-B516-4C26-12C2-EBD723EBCC3A}"/>
              </a:ext>
            </a:extLst>
          </p:cNvPr>
          <p:cNvCxnSpPr/>
          <p:nvPr/>
        </p:nvCxnSpPr>
        <p:spPr>
          <a:xfrm>
            <a:off x="8165997"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CBD53C0-6701-399F-39DC-2E420DABAC86}"/>
              </a:ext>
            </a:extLst>
          </p:cNvPr>
          <p:cNvCxnSpPr/>
          <p:nvPr/>
        </p:nvCxnSpPr>
        <p:spPr>
          <a:xfrm>
            <a:off x="8957524" y="6656424"/>
            <a:ext cx="0" cy="2171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F196F6B-378A-5242-97B5-897BD80606BA}"/>
              </a:ext>
            </a:extLst>
          </p:cNvPr>
          <p:cNvCxnSpPr/>
          <p:nvPr/>
        </p:nvCxnSpPr>
        <p:spPr>
          <a:xfrm>
            <a:off x="6532459" y="6413537"/>
            <a:ext cx="0" cy="22764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68665AEC-5298-22AD-7AB2-C3FCAD372E61}"/>
              </a:ext>
            </a:extLst>
          </p:cNvPr>
          <p:cNvCxnSpPr>
            <a:cxnSpLocks/>
          </p:cNvCxnSpPr>
          <p:nvPr/>
        </p:nvCxnSpPr>
        <p:spPr>
          <a:xfrm>
            <a:off x="4155019" y="7465096"/>
            <a:ext cx="5248275"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930D6A-4DF4-E743-AF41-46ABE560C09E}"/>
              </a:ext>
            </a:extLst>
          </p:cNvPr>
          <p:cNvCxnSpPr>
            <a:cxnSpLocks/>
          </p:cNvCxnSpPr>
          <p:nvPr/>
        </p:nvCxnSpPr>
        <p:spPr>
          <a:xfrm>
            <a:off x="4155019" y="7305076"/>
            <a:ext cx="0" cy="16002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E9C696-1559-6C11-8BC5-5BEB35E517F3}"/>
              </a:ext>
            </a:extLst>
          </p:cNvPr>
          <p:cNvCxnSpPr>
            <a:cxnSpLocks/>
          </p:cNvCxnSpPr>
          <p:nvPr/>
        </p:nvCxnSpPr>
        <p:spPr>
          <a:xfrm>
            <a:off x="9403294" y="7305076"/>
            <a:ext cx="0" cy="16002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36A1F1C7-806D-FFAA-A191-92709E5714D1}"/>
              </a:ext>
            </a:extLst>
          </p:cNvPr>
          <p:cNvCxnSpPr>
            <a:cxnSpLocks/>
          </p:cNvCxnSpPr>
          <p:nvPr/>
        </p:nvCxnSpPr>
        <p:spPr>
          <a:xfrm>
            <a:off x="6088594" y="7465096"/>
            <a:ext cx="0" cy="6057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6481D70D-444A-5273-9E75-511037152C4A}"/>
              </a:ext>
            </a:extLst>
          </p:cNvPr>
          <p:cNvCxnSpPr>
            <a:cxnSpLocks/>
          </p:cNvCxnSpPr>
          <p:nvPr/>
        </p:nvCxnSpPr>
        <p:spPr>
          <a:xfrm>
            <a:off x="6869646" y="7465096"/>
            <a:ext cx="0" cy="6057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6211EF8-0A87-384C-961D-CF2C890619A8}"/>
              </a:ext>
            </a:extLst>
          </p:cNvPr>
          <p:cNvSpPr txBox="1"/>
          <p:nvPr/>
        </p:nvSpPr>
        <p:spPr>
          <a:xfrm>
            <a:off x="11917892" y="3199907"/>
            <a:ext cx="5755866" cy="4401205"/>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FD6220"/>
                </a:solidFill>
                <a:latin typeface="Segoe UI Black" panose="020B0A02040204020203" pitchFamily="34" charset="0"/>
                <a:ea typeface="Segoe UI Black" panose="020B0A02040204020203" pitchFamily="34" charset="0"/>
              </a:rPr>
              <a:t>ShoeStoppers</a:t>
            </a:r>
            <a:r>
              <a:rPr lang="en-IN" sz="2000" dirty="0">
                <a:latin typeface="Segoe UI Black" panose="020B0A02040204020203" pitchFamily="34" charset="0"/>
                <a:ea typeface="Segoe UI Black" panose="020B0A02040204020203" pitchFamily="34" charset="0"/>
              </a:rPr>
              <a:t> : </a:t>
            </a:r>
          </a:p>
          <a:p>
            <a:pPr marL="342900" indent="-342900">
              <a:buFont typeface="Wingdings" panose="05000000000000000000" pitchFamily="2" charset="2"/>
              <a:buChar char="Ø"/>
            </a:pPr>
            <a:endParaRPr lang="en-IN" sz="2000" dirty="0">
              <a:latin typeface="Segoe UI Black" panose="020B0A02040204020203" pitchFamily="34" charset="0"/>
              <a:ea typeface="Segoe UI Black" panose="020B0A02040204020203" pitchFamily="34" charset="0"/>
            </a:endParaRP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Image – Visualize AI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Image to text – Vision verbalizer</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Chatbot – Chatbot</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Dictionary – </a:t>
            </a:r>
            <a:r>
              <a:rPr lang="en-IN" sz="2000" dirty="0" err="1">
                <a:latin typeface="Abadi" panose="020B0604020104020204" pitchFamily="34" charset="0"/>
                <a:ea typeface="Segoe UI Black" panose="020B0A02040204020203" pitchFamily="34" charset="0"/>
                <a:cs typeface="Segoe UI" panose="020B0502040204020203" pitchFamily="34" charset="0"/>
              </a:rPr>
              <a:t>Intellidict</a:t>
            </a:r>
            <a:endParaRPr lang="en-IN" sz="2000" dirty="0">
              <a:latin typeface="Abadi" panose="020B0604020104020204" pitchFamily="34" charset="0"/>
              <a:ea typeface="Segoe UI Black" panose="020B0A02040204020203" pitchFamily="34" charset="0"/>
              <a:cs typeface="Segoe UI" panose="020B0502040204020203" pitchFamily="34" charset="0"/>
            </a:endParaRP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Context question answer – </a:t>
            </a:r>
            <a:r>
              <a:rPr lang="en-IN" sz="2000" dirty="0" err="1">
                <a:latin typeface="Abadi" panose="020B0604020104020204" pitchFamily="34" charset="0"/>
                <a:ea typeface="Segoe UI Black" panose="020B0A02040204020203" pitchFamily="34" charset="0"/>
                <a:cs typeface="Segoe UI" panose="020B0502040204020203" pitchFamily="34" charset="0"/>
              </a:rPr>
              <a:t>Inquery</a:t>
            </a:r>
            <a:r>
              <a:rPr lang="en-IN" sz="2000" dirty="0">
                <a:latin typeface="Abadi" panose="020B0604020104020204" pitchFamily="34" charset="0"/>
                <a:ea typeface="Segoe UI Black" panose="020B0A02040204020203" pitchFamily="34" charset="0"/>
                <a:cs typeface="Segoe UI" panose="020B0502040204020203" pitchFamily="34" charset="0"/>
              </a:rPr>
              <a:t> Response</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Spell checker – Spell Checker</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Summarizer – AI Brief Buddy</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extraction – </a:t>
            </a:r>
            <a:r>
              <a:rPr lang="en-IN" sz="2000" dirty="0" err="1">
                <a:latin typeface="Abadi" panose="020B0604020104020204" pitchFamily="34" charset="0"/>
                <a:ea typeface="Segoe UI Black" panose="020B0A02040204020203" pitchFamily="34" charset="0"/>
                <a:cs typeface="Segoe UI" panose="020B0502040204020203" pitchFamily="34" charset="0"/>
              </a:rPr>
              <a:t>AIExtracta</a:t>
            </a:r>
            <a:r>
              <a:rPr lang="en-IN" sz="2000" dirty="0">
                <a:latin typeface="Abadi" panose="020B0604020104020204" pitchFamily="34" charset="0"/>
                <a:ea typeface="Segoe UI Black" panose="020B0A02040204020203" pitchFamily="34" charset="0"/>
                <a:cs typeface="Segoe UI" panose="020B0502040204020203" pitchFamily="34" charset="0"/>
              </a:rPr>
              <a:t>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code – Code Craft</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Text to speech – Text To Speech </a:t>
            </a:r>
          </a:p>
          <a:p>
            <a:pPr marL="342900" indent="-342900">
              <a:buFont typeface="Wingdings" panose="05000000000000000000" pitchFamily="2" charset="2"/>
              <a:buChar char="Ø"/>
            </a:pPr>
            <a:r>
              <a:rPr lang="en-IN" sz="2000" dirty="0">
                <a:latin typeface="Abadi" panose="020B0604020104020204" pitchFamily="34" charset="0"/>
                <a:ea typeface="Segoe UI Black" panose="020B0A02040204020203" pitchFamily="34" charset="0"/>
                <a:cs typeface="Segoe UI" panose="020B0502040204020203" pitchFamily="34" charset="0"/>
              </a:rPr>
              <a:t>Translation - </a:t>
            </a:r>
            <a:r>
              <a:rPr lang="en-IN" sz="2000" dirty="0" err="1">
                <a:latin typeface="Abadi" panose="020B0604020104020204" pitchFamily="34" charset="0"/>
                <a:ea typeface="Segoe UI Black" panose="020B0A02040204020203" pitchFamily="34" charset="0"/>
                <a:cs typeface="Segoe UI" panose="020B0502040204020203" pitchFamily="34" charset="0"/>
              </a:rPr>
              <a:t>TranslateXpert</a:t>
            </a:r>
            <a:r>
              <a:rPr lang="en-IN" sz="2000" dirty="0">
                <a:latin typeface="Abadi" panose="020B0604020104020204" pitchFamily="34" charset="0"/>
                <a:ea typeface="Segoe UI Black" panose="020B0A02040204020203" pitchFamily="34" charset="0"/>
                <a:cs typeface="Segoe UI" panose="020B0502040204020203" pitchFamily="34" charset="0"/>
              </a:rPr>
              <a:t> </a:t>
            </a:r>
          </a:p>
          <a:p>
            <a:pPr marL="342900" indent="-342900">
              <a:buFont typeface="Wingdings" panose="05000000000000000000" pitchFamily="2" charset="2"/>
              <a:buChar char="Ø"/>
            </a:pPr>
            <a:r>
              <a:rPr lang="en-IN" sz="2000" dirty="0" err="1">
                <a:latin typeface="Abadi" panose="020B0604020104020204" pitchFamily="34" charset="0"/>
                <a:ea typeface="Segoe UI Black" panose="020B0A02040204020203" pitchFamily="34" charset="0"/>
                <a:cs typeface="Segoe UI" panose="020B0502040204020203" pitchFamily="34" charset="0"/>
              </a:rPr>
              <a:t>Youtube</a:t>
            </a:r>
            <a:r>
              <a:rPr lang="en-IN" sz="2000" dirty="0">
                <a:latin typeface="Abadi" panose="020B0604020104020204" pitchFamily="34" charset="0"/>
                <a:ea typeface="Segoe UI Black" panose="020B0A02040204020203" pitchFamily="34" charset="0"/>
                <a:cs typeface="Segoe UI" panose="020B0502040204020203" pitchFamily="34" charset="0"/>
              </a:rPr>
              <a:t> transcribe – AI Transcribe Tube</a:t>
            </a:r>
          </a:p>
        </p:txBody>
      </p:sp>
      <p:sp>
        <p:nvSpPr>
          <p:cNvPr id="78" name="TextBox 77">
            <a:extLst>
              <a:ext uri="{FF2B5EF4-FFF2-40B4-BE49-F238E27FC236}">
                <a16:creationId xmlns:a16="http://schemas.microsoft.com/office/drawing/2014/main" id="{A7FEA288-3216-5A9E-C977-6F6A2828CF11}"/>
              </a:ext>
            </a:extLst>
          </p:cNvPr>
          <p:cNvSpPr txBox="1"/>
          <p:nvPr/>
        </p:nvSpPr>
        <p:spPr>
          <a:xfrm>
            <a:off x="7158252" y="3991984"/>
            <a:ext cx="1828799" cy="276999"/>
          </a:xfrm>
          <a:prstGeom prst="rect">
            <a:avLst/>
          </a:prstGeom>
          <a:noFill/>
        </p:spPr>
        <p:txBody>
          <a:bodyPr wrap="square" rtlCol="0">
            <a:spAutoFit/>
          </a:bodyPr>
          <a:lstStyle/>
          <a:p>
            <a:r>
              <a:rPr lang="en-IN" sz="1200" dirty="0"/>
              <a:t>Authentication</a:t>
            </a:r>
          </a:p>
        </p:txBody>
      </p:sp>
      <p:sp>
        <p:nvSpPr>
          <p:cNvPr id="81" name="TextBox 80">
            <a:extLst>
              <a:ext uri="{FF2B5EF4-FFF2-40B4-BE49-F238E27FC236}">
                <a16:creationId xmlns:a16="http://schemas.microsoft.com/office/drawing/2014/main" id="{B56E4B6B-AD86-4756-4790-E1C162120C1A}"/>
              </a:ext>
            </a:extLst>
          </p:cNvPr>
          <p:cNvSpPr txBox="1"/>
          <p:nvPr/>
        </p:nvSpPr>
        <p:spPr>
          <a:xfrm>
            <a:off x="5332438" y="7562150"/>
            <a:ext cx="1582580" cy="461665"/>
          </a:xfrm>
          <a:prstGeom prst="rect">
            <a:avLst/>
          </a:prstGeom>
          <a:noFill/>
        </p:spPr>
        <p:txBody>
          <a:bodyPr wrap="square" rtlCol="0">
            <a:spAutoFit/>
          </a:bodyPr>
          <a:lstStyle/>
          <a:p>
            <a:r>
              <a:rPr lang="en-IN" sz="1200" dirty="0"/>
              <a:t>Request /</a:t>
            </a:r>
          </a:p>
          <a:p>
            <a:r>
              <a:rPr lang="en-IN" sz="1200" dirty="0"/>
              <a:t>Response</a:t>
            </a:r>
          </a:p>
        </p:txBody>
      </p:sp>
      <p:sp>
        <p:nvSpPr>
          <p:cNvPr id="82" name="TextBox 81">
            <a:extLst>
              <a:ext uri="{FF2B5EF4-FFF2-40B4-BE49-F238E27FC236}">
                <a16:creationId xmlns:a16="http://schemas.microsoft.com/office/drawing/2014/main" id="{6A2C2733-4564-990F-4B97-CC719ABE48D7}"/>
              </a:ext>
            </a:extLst>
          </p:cNvPr>
          <p:cNvSpPr txBox="1"/>
          <p:nvPr/>
        </p:nvSpPr>
        <p:spPr>
          <a:xfrm>
            <a:off x="6890297" y="7550041"/>
            <a:ext cx="1618946" cy="276999"/>
          </a:xfrm>
          <a:prstGeom prst="rect">
            <a:avLst/>
          </a:prstGeom>
          <a:noFill/>
        </p:spPr>
        <p:txBody>
          <a:bodyPr wrap="square" rtlCol="0">
            <a:spAutoFit/>
          </a:bodyPr>
          <a:lstStyle/>
          <a:p>
            <a:r>
              <a:rPr lang="en-IN" sz="1200" dirty="0"/>
              <a:t>History Management</a:t>
            </a:r>
          </a:p>
        </p:txBody>
      </p:sp>
      <p:sp>
        <p:nvSpPr>
          <p:cNvPr id="84" name="Rectangle 83">
            <a:extLst>
              <a:ext uri="{FF2B5EF4-FFF2-40B4-BE49-F238E27FC236}">
                <a16:creationId xmlns:a16="http://schemas.microsoft.com/office/drawing/2014/main" id="{B6670043-DB9E-7558-A451-4D34F6D24F91}"/>
              </a:ext>
            </a:extLst>
          </p:cNvPr>
          <p:cNvSpPr/>
          <p:nvPr/>
        </p:nvSpPr>
        <p:spPr>
          <a:xfrm>
            <a:off x="2596100" y="274655"/>
            <a:ext cx="2890300" cy="773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Segoe UI Black" panose="020B0A02040204020203" pitchFamily="34" charset="0"/>
                <a:ea typeface="Segoe UI Black" panose="020B0A02040204020203" pitchFamily="34" charset="0"/>
              </a:rPr>
              <a:t>Workflow</a:t>
            </a:r>
            <a:endParaRPr lang="en-IN" sz="3600" dirty="0">
              <a:latin typeface="Segoe UI Black" panose="020B0A02040204020203" pitchFamily="34" charset="0"/>
              <a:ea typeface="Segoe UI Black" panose="020B0A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6C5D782-F38B-A1DA-57A7-C5DE1BBF3114}"/>
              </a:ext>
            </a:extLst>
          </p:cNvPr>
          <p:cNvGrpSpPr/>
          <p:nvPr/>
        </p:nvGrpSpPr>
        <p:grpSpPr>
          <a:xfrm>
            <a:off x="-1373119" y="-1315898"/>
            <a:ext cx="3499668" cy="13405540"/>
            <a:chOff x="0" y="0"/>
            <a:chExt cx="212191" cy="812800"/>
          </a:xfrm>
        </p:grpSpPr>
        <p:sp>
          <p:nvSpPr>
            <p:cNvPr id="3" name="Freeform 5">
              <a:extLst>
                <a:ext uri="{FF2B5EF4-FFF2-40B4-BE49-F238E27FC236}">
                  <a16:creationId xmlns:a16="http://schemas.microsoft.com/office/drawing/2014/main" id="{2EA5A7C8-D50E-2AF8-71B2-012DD21FECA7}"/>
                </a:ext>
              </a:extLst>
            </p:cNvPr>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6">
              <a:extLst>
                <a:ext uri="{FF2B5EF4-FFF2-40B4-BE49-F238E27FC236}">
                  <a16:creationId xmlns:a16="http://schemas.microsoft.com/office/drawing/2014/main" id="{93262D5C-AD4C-9BD3-8F55-098FC8D7A294}"/>
                </a:ext>
              </a:extLst>
            </p:cNvPr>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6" name="Freeform 36">
            <a:extLst>
              <a:ext uri="{FF2B5EF4-FFF2-40B4-BE49-F238E27FC236}">
                <a16:creationId xmlns:a16="http://schemas.microsoft.com/office/drawing/2014/main" id="{EEF8FD2A-6DF8-1EAF-72BD-828A3E25D135}"/>
              </a:ext>
            </a:extLst>
          </p:cNvPr>
          <p:cNvSpPr/>
          <p:nvPr/>
        </p:nvSpPr>
        <p:spPr>
          <a:xfrm>
            <a:off x="17170670" y="-178579"/>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pSp>
        <p:nvGrpSpPr>
          <p:cNvPr id="7" name="Group 7">
            <a:extLst>
              <a:ext uri="{FF2B5EF4-FFF2-40B4-BE49-F238E27FC236}">
                <a16:creationId xmlns:a16="http://schemas.microsoft.com/office/drawing/2014/main" id="{D06CC7C5-A4F1-10B8-4C2F-715672B0BC26}"/>
              </a:ext>
            </a:extLst>
          </p:cNvPr>
          <p:cNvGrpSpPr/>
          <p:nvPr/>
        </p:nvGrpSpPr>
        <p:grpSpPr>
          <a:xfrm>
            <a:off x="735588" y="6653894"/>
            <a:ext cx="992463" cy="992463"/>
            <a:chOff x="0" y="0"/>
            <a:chExt cx="812800" cy="812800"/>
          </a:xfrm>
        </p:grpSpPr>
        <p:sp>
          <p:nvSpPr>
            <p:cNvPr id="8" name="Freeform 8">
              <a:extLst>
                <a:ext uri="{FF2B5EF4-FFF2-40B4-BE49-F238E27FC236}">
                  <a16:creationId xmlns:a16="http://schemas.microsoft.com/office/drawing/2014/main" id="{426F328A-14A6-6AF0-1953-9665A18A3B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a:extLst>
                <a:ext uri="{FF2B5EF4-FFF2-40B4-BE49-F238E27FC236}">
                  <a16:creationId xmlns:a16="http://schemas.microsoft.com/office/drawing/2014/main" id="{BD3293D0-17D9-71F3-4E61-A395BEC8FA39}"/>
                </a:ext>
              </a:extLst>
            </p:cNvPr>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rPr>
                <a:t>8</a:t>
              </a:r>
            </a:p>
          </p:txBody>
        </p:sp>
      </p:grpSp>
      <p:grpSp>
        <p:nvGrpSpPr>
          <p:cNvPr id="10" name="Group 10">
            <a:extLst>
              <a:ext uri="{FF2B5EF4-FFF2-40B4-BE49-F238E27FC236}">
                <a16:creationId xmlns:a16="http://schemas.microsoft.com/office/drawing/2014/main" id="{04AE529A-284A-57D3-E1DF-6D1EAA2990F2}"/>
              </a:ext>
            </a:extLst>
          </p:cNvPr>
          <p:cNvGrpSpPr/>
          <p:nvPr/>
        </p:nvGrpSpPr>
        <p:grpSpPr>
          <a:xfrm>
            <a:off x="977741" y="3315742"/>
            <a:ext cx="508158" cy="543805"/>
            <a:chOff x="0" y="0"/>
            <a:chExt cx="812800" cy="869819"/>
          </a:xfrm>
        </p:grpSpPr>
        <p:sp>
          <p:nvSpPr>
            <p:cNvPr id="11" name="Freeform 11">
              <a:extLst>
                <a:ext uri="{FF2B5EF4-FFF2-40B4-BE49-F238E27FC236}">
                  <a16:creationId xmlns:a16="http://schemas.microsoft.com/office/drawing/2014/main" id="{E2792E33-41FB-B3C2-5E53-A2728C4C7DC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a:extLst>
                <a:ext uri="{FF2B5EF4-FFF2-40B4-BE49-F238E27FC236}">
                  <a16:creationId xmlns:a16="http://schemas.microsoft.com/office/drawing/2014/main" id="{043221ED-DFAF-D999-1219-22FD3193039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3</a:t>
              </a:r>
            </a:p>
          </p:txBody>
        </p:sp>
      </p:grpSp>
      <p:grpSp>
        <p:nvGrpSpPr>
          <p:cNvPr id="13" name="Group 13">
            <a:extLst>
              <a:ext uri="{FF2B5EF4-FFF2-40B4-BE49-F238E27FC236}">
                <a16:creationId xmlns:a16="http://schemas.microsoft.com/office/drawing/2014/main" id="{6CE6F7E8-B5C3-2EFE-38C1-34D29204CE5E}"/>
              </a:ext>
            </a:extLst>
          </p:cNvPr>
          <p:cNvGrpSpPr/>
          <p:nvPr/>
        </p:nvGrpSpPr>
        <p:grpSpPr>
          <a:xfrm>
            <a:off x="977741" y="1982349"/>
            <a:ext cx="508158" cy="543805"/>
            <a:chOff x="0" y="0"/>
            <a:chExt cx="812800" cy="869819"/>
          </a:xfrm>
        </p:grpSpPr>
        <p:sp>
          <p:nvSpPr>
            <p:cNvPr id="14" name="Freeform 14">
              <a:extLst>
                <a:ext uri="{FF2B5EF4-FFF2-40B4-BE49-F238E27FC236}">
                  <a16:creationId xmlns:a16="http://schemas.microsoft.com/office/drawing/2014/main" id="{8FFDDB11-F06C-AE5F-67FF-198E4B0C730A}"/>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a:extLst>
                <a:ext uri="{FF2B5EF4-FFF2-40B4-BE49-F238E27FC236}">
                  <a16:creationId xmlns:a16="http://schemas.microsoft.com/office/drawing/2014/main" id="{39D13493-DF7F-5CA4-D959-8683773E52EA}"/>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1</a:t>
              </a:r>
            </a:p>
          </p:txBody>
        </p:sp>
      </p:grpSp>
      <p:grpSp>
        <p:nvGrpSpPr>
          <p:cNvPr id="16" name="Group 16">
            <a:extLst>
              <a:ext uri="{FF2B5EF4-FFF2-40B4-BE49-F238E27FC236}">
                <a16:creationId xmlns:a16="http://schemas.microsoft.com/office/drawing/2014/main" id="{D7259872-96B3-B9AD-F238-F198E28CA17E}"/>
              </a:ext>
            </a:extLst>
          </p:cNvPr>
          <p:cNvGrpSpPr/>
          <p:nvPr/>
        </p:nvGrpSpPr>
        <p:grpSpPr>
          <a:xfrm>
            <a:off x="977741" y="3983373"/>
            <a:ext cx="508158" cy="543805"/>
            <a:chOff x="0" y="0"/>
            <a:chExt cx="812800" cy="869819"/>
          </a:xfrm>
        </p:grpSpPr>
        <p:sp>
          <p:nvSpPr>
            <p:cNvPr id="17" name="Freeform 17">
              <a:extLst>
                <a:ext uri="{FF2B5EF4-FFF2-40B4-BE49-F238E27FC236}">
                  <a16:creationId xmlns:a16="http://schemas.microsoft.com/office/drawing/2014/main" id="{F8CF883E-B8EA-99E5-9AD5-AE80AD5BE9DF}"/>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a:extLst>
                <a:ext uri="{FF2B5EF4-FFF2-40B4-BE49-F238E27FC236}">
                  <a16:creationId xmlns:a16="http://schemas.microsoft.com/office/drawing/2014/main" id="{02320F5F-3750-1D42-1761-950C5242F04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4</a:t>
              </a:r>
            </a:p>
          </p:txBody>
        </p:sp>
      </p:grpSp>
      <p:grpSp>
        <p:nvGrpSpPr>
          <p:cNvPr id="19" name="Group 19">
            <a:extLst>
              <a:ext uri="{FF2B5EF4-FFF2-40B4-BE49-F238E27FC236}">
                <a16:creationId xmlns:a16="http://schemas.microsoft.com/office/drawing/2014/main" id="{F4D9BD49-87D9-A828-2900-D0CF24B942F0}"/>
              </a:ext>
            </a:extLst>
          </p:cNvPr>
          <p:cNvGrpSpPr/>
          <p:nvPr/>
        </p:nvGrpSpPr>
        <p:grpSpPr>
          <a:xfrm>
            <a:off x="977741" y="2648112"/>
            <a:ext cx="508158" cy="543805"/>
            <a:chOff x="0" y="0"/>
            <a:chExt cx="812800" cy="869819"/>
          </a:xfrm>
        </p:grpSpPr>
        <p:sp>
          <p:nvSpPr>
            <p:cNvPr id="20" name="Freeform 20">
              <a:extLst>
                <a:ext uri="{FF2B5EF4-FFF2-40B4-BE49-F238E27FC236}">
                  <a16:creationId xmlns:a16="http://schemas.microsoft.com/office/drawing/2014/main" id="{E2741F4E-E476-5C9D-E942-DBD6D52BA2D3}"/>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a:extLst>
                <a:ext uri="{FF2B5EF4-FFF2-40B4-BE49-F238E27FC236}">
                  <a16:creationId xmlns:a16="http://schemas.microsoft.com/office/drawing/2014/main" id="{E6E45D75-57AB-FDE0-815E-8E47695836B5}"/>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2</a:t>
              </a:r>
            </a:p>
          </p:txBody>
        </p:sp>
      </p:grpSp>
      <p:grpSp>
        <p:nvGrpSpPr>
          <p:cNvPr id="22" name="Group 22">
            <a:extLst>
              <a:ext uri="{FF2B5EF4-FFF2-40B4-BE49-F238E27FC236}">
                <a16:creationId xmlns:a16="http://schemas.microsoft.com/office/drawing/2014/main" id="{4A55FE53-688E-3249-1D13-D2C74166DE48}"/>
              </a:ext>
            </a:extLst>
          </p:cNvPr>
          <p:cNvGrpSpPr/>
          <p:nvPr/>
        </p:nvGrpSpPr>
        <p:grpSpPr>
          <a:xfrm>
            <a:off x="977741" y="5318634"/>
            <a:ext cx="508158" cy="543805"/>
            <a:chOff x="0" y="0"/>
            <a:chExt cx="812800" cy="869819"/>
          </a:xfrm>
        </p:grpSpPr>
        <p:sp>
          <p:nvSpPr>
            <p:cNvPr id="23" name="Freeform 23">
              <a:extLst>
                <a:ext uri="{FF2B5EF4-FFF2-40B4-BE49-F238E27FC236}">
                  <a16:creationId xmlns:a16="http://schemas.microsoft.com/office/drawing/2014/main" id="{E23D32B9-0E84-5D63-275F-57D9B8E49DEB}"/>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a:extLst>
                <a:ext uri="{FF2B5EF4-FFF2-40B4-BE49-F238E27FC236}">
                  <a16:creationId xmlns:a16="http://schemas.microsoft.com/office/drawing/2014/main" id="{9FB21C0D-AD45-71BB-887B-AF8E8E4F6BCF}"/>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6</a:t>
              </a:r>
            </a:p>
          </p:txBody>
        </p:sp>
      </p:grpSp>
      <p:grpSp>
        <p:nvGrpSpPr>
          <p:cNvPr id="25" name="Group 25">
            <a:extLst>
              <a:ext uri="{FF2B5EF4-FFF2-40B4-BE49-F238E27FC236}">
                <a16:creationId xmlns:a16="http://schemas.microsoft.com/office/drawing/2014/main" id="{BA932507-6B42-C3E7-A4C6-C45C23903DA2}"/>
              </a:ext>
            </a:extLst>
          </p:cNvPr>
          <p:cNvGrpSpPr/>
          <p:nvPr/>
        </p:nvGrpSpPr>
        <p:grpSpPr>
          <a:xfrm>
            <a:off x="977741" y="4651003"/>
            <a:ext cx="508158" cy="543805"/>
            <a:chOff x="0" y="0"/>
            <a:chExt cx="812800" cy="869819"/>
          </a:xfrm>
        </p:grpSpPr>
        <p:sp>
          <p:nvSpPr>
            <p:cNvPr id="26" name="Freeform 26">
              <a:extLst>
                <a:ext uri="{FF2B5EF4-FFF2-40B4-BE49-F238E27FC236}">
                  <a16:creationId xmlns:a16="http://schemas.microsoft.com/office/drawing/2014/main" id="{69726916-C29A-9558-8A78-281394C0802F}"/>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a:extLst>
                <a:ext uri="{FF2B5EF4-FFF2-40B4-BE49-F238E27FC236}">
                  <a16:creationId xmlns:a16="http://schemas.microsoft.com/office/drawing/2014/main" id="{14B95FB2-617B-0B4E-BBB9-0901808EA0E3}"/>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5</a:t>
              </a:r>
            </a:p>
          </p:txBody>
        </p:sp>
      </p:grpSp>
      <p:grpSp>
        <p:nvGrpSpPr>
          <p:cNvPr id="28" name="Group 28">
            <a:extLst>
              <a:ext uri="{FF2B5EF4-FFF2-40B4-BE49-F238E27FC236}">
                <a16:creationId xmlns:a16="http://schemas.microsoft.com/office/drawing/2014/main" id="{8FE1D278-C83F-421F-7712-3809B69BE3E1}"/>
              </a:ext>
            </a:extLst>
          </p:cNvPr>
          <p:cNvGrpSpPr/>
          <p:nvPr/>
        </p:nvGrpSpPr>
        <p:grpSpPr>
          <a:xfrm>
            <a:off x="977741" y="5986264"/>
            <a:ext cx="508158" cy="543805"/>
            <a:chOff x="0" y="0"/>
            <a:chExt cx="812800" cy="869819"/>
          </a:xfrm>
        </p:grpSpPr>
        <p:sp>
          <p:nvSpPr>
            <p:cNvPr id="29" name="Freeform 29">
              <a:extLst>
                <a:ext uri="{FF2B5EF4-FFF2-40B4-BE49-F238E27FC236}">
                  <a16:creationId xmlns:a16="http://schemas.microsoft.com/office/drawing/2014/main" id="{5D09E398-4E85-1D7C-F08E-2979747FF3A5}"/>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a:extLst>
                <a:ext uri="{FF2B5EF4-FFF2-40B4-BE49-F238E27FC236}">
                  <a16:creationId xmlns:a16="http://schemas.microsoft.com/office/drawing/2014/main" id="{14306C7C-198A-03A4-C43E-B04C31DA4997}"/>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rPr>
                <a:t>7</a:t>
              </a:r>
            </a:p>
          </p:txBody>
        </p:sp>
      </p:grpSp>
      <p:grpSp>
        <p:nvGrpSpPr>
          <p:cNvPr id="31" name="Group 31">
            <a:extLst>
              <a:ext uri="{FF2B5EF4-FFF2-40B4-BE49-F238E27FC236}">
                <a16:creationId xmlns:a16="http://schemas.microsoft.com/office/drawing/2014/main" id="{F9CE4C54-8D8A-31B7-8447-314F84D2F5A6}"/>
              </a:ext>
            </a:extLst>
          </p:cNvPr>
          <p:cNvGrpSpPr/>
          <p:nvPr/>
        </p:nvGrpSpPr>
        <p:grpSpPr>
          <a:xfrm>
            <a:off x="977741" y="7760846"/>
            <a:ext cx="508158" cy="543805"/>
            <a:chOff x="0" y="0"/>
            <a:chExt cx="812800" cy="869819"/>
          </a:xfrm>
        </p:grpSpPr>
        <p:sp>
          <p:nvSpPr>
            <p:cNvPr id="32" name="Freeform 32">
              <a:extLst>
                <a:ext uri="{FF2B5EF4-FFF2-40B4-BE49-F238E27FC236}">
                  <a16:creationId xmlns:a16="http://schemas.microsoft.com/office/drawing/2014/main" id="{9C7F6127-50DA-EF84-5FC6-63EC483CB5E8}"/>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a:extLst>
                <a:ext uri="{FF2B5EF4-FFF2-40B4-BE49-F238E27FC236}">
                  <a16:creationId xmlns:a16="http://schemas.microsoft.com/office/drawing/2014/main" id="{C024AA9F-2BED-611E-0C00-4327E86CA128}"/>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rPr>
                <a:t>9</a:t>
              </a:r>
            </a:p>
          </p:txBody>
        </p:sp>
      </p:grpSp>
      <p:pic>
        <p:nvPicPr>
          <p:cNvPr id="35" name="Picture 34">
            <a:extLst>
              <a:ext uri="{FF2B5EF4-FFF2-40B4-BE49-F238E27FC236}">
                <a16:creationId xmlns:a16="http://schemas.microsoft.com/office/drawing/2014/main" id="{153380D6-42A6-7623-E956-E7CFF987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167" y="430036"/>
            <a:ext cx="9648514" cy="4409732"/>
          </a:xfrm>
          <a:prstGeom prst="rect">
            <a:avLst/>
          </a:prstGeom>
        </p:spPr>
      </p:pic>
      <p:pic>
        <p:nvPicPr>
          <p:cNvPr id="37" name="Picture 36">
            <a:extLst>
              <a:ext uri="{FF2B5EF4-FFF2-40B4-BE49-F238E27FC236}">
                <a16:creationId xmlns:a16="http://schemas.microsoft.com/office/drawing/2014/main" id="{4973BAC9-C074-4376-3E84-48E634DF4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538" y="5098630"/>
            <a:ext cx="10038605" cy="4571198"/>
          </a:xfrm>
          <a:prstGeom prst="rect">
            <a:avLst/>
          </a:prstGeom>
        </p:spPr>
      </p:pic>
    </p:spTree>
    <p:extLst>
      <p:ext uri="{BB962C8B-B14F-4D97-AF65-F5344CB8AC3E}">
        <p14:creationId xmlns:p14="http://schemas.microsoft.com/office/powerpoint/2010/main" val="165449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1286</Words>
  <Application>Microsoft Office PowerPoint</Application>
  <PresentationFormat>Custom</PresentationFormat>
  <Paragraphs>159</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Gotham Bold</vt:lpstr>
      <vt:lpstr>Poppins</vt:lpstr>
      <vt:lpstr>Segoe UI Black</vt:lpstr>
      <vt:lpstr>Calibri</vt:lpstr>
      <vt:lpstr>Abadi</vt:lpstr>
      <vt:lpstr>Segoe UI</vt:lpstr>
      <vt:lpstr>Times New Roman</vt:lpstr>
      <vt:lpstr>Arial Black</vt:lpstr>
      <vt:lpstr>Wingdings</vt:lpstr>
      <vt:lpstr>Gotham</vt:lpstr>
      <vt:lpstr>Arial</vt:lpstr>
      <vt:lpstr>Office Theme</vt:lpstr>
      <vt:lpstr>PowerPoint Presentation</vt:lpstr>
      <vt:lpstr>Government Polytechnic , Chh. Sambhajinagar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ThinkSmarter</dc:title>
  <dc:creator>Tanmay Satalkar</dc:creator>
  <cp:lastModifiedBy>Akshay Jha</cp:lastModifiedBy>
  <cp:revision>9</cp:revision>
  <dcterms:created xsi:type="dcterms:W3CDTF">2006-08-16T00:00:00Z</dcterms:created>
  <dcterms:modified xsi:type="dcterms:W3CDTF">2024-03-19T18:26:30Z</dcterms:modified>
  <dc:identifier>DAF_1-FXYOE</dc:identifier>
</cp:coreProperties>
</file>